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76" r:id="rId6"/>
    <p:sldId id="287" r:id="rId7"/>
    <p:sldId id="280" r:id="rId8"/>
    <p:sldId id="285" r:id="rId9"/>
    <p:sldId id="28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37CE9-18B2-2C72-B674-2C8FA250F73B}" v="9" dt="2022-11-02T14:18:17.114"/>
    <p1510:client id="{DF950D90-0F29-432C-A711-688D28BECFC9}" v="14" dt="2022-10-19T11:17:13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0A8B-8666-F304-8353-CEA886D21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44230-D9DF-3456-6F20-D90EC67BA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653D-611E-2E22-87C5-4A599E85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D1B47-8054-9D64-5918-BFC239EE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9D60-CC53-5A4B-BF31-8B4FB449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1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B505-5F07-F5F4-96F1-EFD1F50E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179F9-B476-5B5F-7178-26DB9B11C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C41F7-37F3-9B1E-9305-099A9555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604B-7931-EEBC-4DDC-545FA22D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EAC76-1BF9-917F-5E0C-D4C92A40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F36BC-C73A-5B9D-A588-7317C2157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796ED-A939-3BFB-00C3-C613C6E0E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C3E34-9942-9436-F293-4568935F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37DB7-C807-5287-95D6-0C241A8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99675-FC0A-A0AC-CD85-72A895C6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B8B4C-C20F-8C0E-8F00-8D8A5535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8357-7048-E88A-020C-BE391E27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2E39-DCCF-BB90-52B1-C558FC91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3ACF-46E8-68D6-5A12-51916A93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88E6-AB2E-D03C-3964-244BD1BE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C1FF-CD5C-7848-5160-5D14703F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A3B3A-CE84-65C4-F280-75185B0B8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FDD94-998B-51E2-B2C7-25B6065D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AB037-4AD5-48B7-3B4E-55D8CCAA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5671-FD28-F74F-ABAB-28545397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0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69C3-A975-7D67-310A-16A465AA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ABA7-7AE7-F166-A9C1-D8BE2EC5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9A893-DA58-B3F7-A5EE-B31306BD7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A4A72-C4D7-D7E8-2B4E-63D5031B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BE981-6A5F-1332-B6ED-F1C805A4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C92B8-0EA4-F67D-99F5-F4299A75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3727-14A0-DCDF-9128-237E87BD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FA85A-CDE0-8EAC-9387-2309DD13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9545F-5A00-C8EA-1A2E-F47A94704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B95E7-372D-E949-D9C1-9A4221839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9A6BD-6BE7-3E4E-C040-936BAC8A7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7548F-F803-5E18-A75F-4A781AB7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10049-0250-EE56-9B60-C832E01A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71D16-EC86-3FD0-59C5-E617D630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4470-9A35-393F-1816-226D0DE2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44B81-5946-EEA0-CEF4-AF570935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C2828-1F8E-7EA5-7C7B-15AA7F4D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7F967-96BE-B0B4-8E89-02081DEB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3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5514C-DAFA-B7D8-2249-1B48A9C9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A429A-2E3C-DFAA-D58A-3A027A4B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F1BEC-7C1E-EDC3-13CF-567FFAF9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4C0E-F787-0CF9-4DA3-58C0E557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D925-5840-19FA-0242-BE845D703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948E7-2BCF-1EE6-02FB-7DE57179F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CF281-A073-BBF0-0B24-5662ACD9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E9C7D-AD5B-FF86-3B9A-26FE9B39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54CD2-3979-E69B-62DE-3DC6A7D5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8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A720-09C1-46A8-D624-A9C595F8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C6BF5-2E45-A273-914E-CF511981E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494E0-C91F-93BA-6ABB-EF9DAEB41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8D885-02E1-6A86-73DD-2FF649DA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94F26-3584-E721-0F15-245993D4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FA6DF-3078-EA36-771E-0D8CBF4E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6699D-5D62-298B-C61B-4C1BB3F8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CB5E2-FE74-8964-53DB-307D85FFC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E688-0F77-A04C-0055-229F8BEB9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40AD8-4297-3B42-A346-D03E0AA6A9C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70FC8-C96B-DE2E-C825-06AAB677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5193C-DEF4-748E-F7AB-ABF2EDFE7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2A59-1FB7-F349-9576-E5E879BB0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PBD2FPBiA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165" y="4818953"/>
            <a:ext cx="1977255" cy="197725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7999" y="5943600"/>
            <a:ext cx="5334000" cy="4157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943600"/>
            <a:ext cx="5411585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55AF50E-B0F1-46E1-A400-EB36D4A04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708" y="1313894"/>
            <a:ext cx="4409337" cy="3663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4D62FA-4544-40BD-A640-CED0A671C63D}"/>
              </a:ext>
            </a:extLst>
          </p:cNvPr>
          <p:cNvSpPr txBox="1"/>
          <p:nvPr/>
        </p:nvSpPr>
        <p:spPr>
          <a:xfrm>
            <a:off x="2299316" y="378758"/>
            <a:ext cx="8753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aguet Script" panose="00000500000000000000" pitchFamily="2" charset="0"/>
              </a:rPr>
              <a:t>The Christmas Shoe Box Appeal!</a:t>
            </a:r>
          </a:p>
        </p:txBody>
      </p:sp>
      <p:pic>
        <p:nvPicPr>
          <p:cNvPr id="6146" name="Picture 2" descr="OPERATION CHRISTMAS CHILD | Bramalea Baptist Church">
            <a:extLst>
              <a:ext uri="{FF2B5EF4-FFF2-40B4-BE49-F238E27FC236}">
                <a16:creationId xmlns:a16="http://schemas.microsoft.com/office/drawing/2014/main" id="{A1EE79D3-1716-4571-B53A-38A673616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64" y="3429000"/>
            <a:ext cx="3991579" cy="22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peration Christmas Child 2020 – In Touch with">
            <a:extLst>
              <a:ext uri="{FF2B5EF4-FFF2-40B4-BE49-F238E27FC236}">
                <a16:creationId xmlns:a16="http://schemas.microsoft.com/office/drawing/2014/main" id="{847FC95D-6A52-4EC9-BDA9-3000ACCC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" y="3408078"/>
            <a:ext cx="3398499" cy="22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6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F4C3-4D4D-42DD-946F-3B5C643F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Operation Christmas Child 2022 Campaign film (4:15)">
            <a:hlinkClick r:id="" action="ppaction://media"/>
            <a:extLst>
              <a:ext uri="{FF2B5EF4-FFF2-40B4-BE49-F238E27FC236}">
                <a16:creationId xmlns:a16="http://schemas.microsoft.com/office/drawing/2014/main" id="{BCC696D7-0F2C-4B8E-B06E-2F917A8CFF1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587" y="257207"/>
            <a:ext cx="11226825" cy="63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931" y="24745"/>
            <a:ext cx="1968578" cy="196189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55A62E-0628-A4C2-A7F9-186319335851}"/>
              </a:ext>
            </a:extLst>
          </p:cNvPr>
          <p:cNvCxnSpPr>
            <a:cxnSpLocks/>
          </p:cNvCxnSpPr>
          <p:nvPr/>
        </p:nvCxnSpPr>
        <p:spPr>
          <a:xfrm flipV="1">
            <a:off x="2841" y="1130157"/>
            <a:ext cx="10476799" cy="54712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330502-11D9-4896-93DC-09AD8F297A72}"/>
              </a:ext>
            </a:extLst>
          </p:cNvPr>
          <p:cNvCxnSpPr>
            <a:cxnSpLocks/>
          </p:cNvCxnSpPr>
          <p:nvPr/>
        </p:nvCxnSpPr>
        <p:spPr>
          <a:xfrm>
            <a:off x="11915726" y="1121511"/>
            <a:ext cx="276274" cy="0"/>
          </a:xfrm>
          <a:prstGeom prst="line">
            <a:avLst/>
          </a:prstGeom>
          <a:ln w="127000">
            <a:solidFill>
              <a:srgbClr val="B6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DCAFD46-B0FE-4300-B9DE-7A492F2E8DC8}"/>
              </a:ext>
            </a:extLst>
          </p:cNvPr>
          <p:cNvSpPr txBox="1"/>
          <p:nvPr/>
        </p:nvSpPr>
        <p:spPr>
          <a:xfrm>
            <a:off x="114385" y="-15460"/>
            <a:ext cx="10253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Baguet Script" panose="00000500000000000000" pitchFamily="2" charset="0"/>
              </a:rPr>
              <a:t>When? </a:t>
            </a:r>
            <a:r>
              <a:rPr lang="en-US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You must have donated by Monday 20</a:t>
            </a:r>
            <a:r>
              <a:rPr lang="en-US" sz="3600" baseline="30000" dirty="0">
                <a:solidFill>
                  <a:srgbClr val="00B050"/>
                </a:solidFill>
                <a:latin typeface="Century Gothic" panose="020B0502020202020204" pitchFamily="34" charset="0"/>
              </a:rPr>
              <a:t>th</a:t>
            </a:r>
            <a:r>
              <a:rPr lang="en-US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 November 2022 – No time to waste!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0F50A-874C-42B8-B460-116B0F442E0B}"/>
              </a:ext>
            </a:extLst>
          </p:cNvPr>
          <p:cNvSpPr txBox="1"/>
          <p:nvPr/>
        </p:nvSpPr>
        <p:spPr>
          <a:xfrm>
            <a:off x="106532" y="1225074"/>
            <a:ext cx="10795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Where? 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Please bring all donations to the collection point outside of my classroom (6B)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25649-375C-4EAD-9CA8-32FFC4EF9D1A}"/>
              </a:ext>
            </a:extLst>
          </p:cNvPr>
          <p:cNvSpPr txBox="1"/>
          <p:nvPr/>
        </p:nvSpPr>
        <p:spPr>
          <a:xfrm>
            <a:off x="164743" y="2385198"/>
            <a:ext cx="1169669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Baguet Script"/>
              </a:rPr>
              <a:t>What? </a:t>
            </a:r>
            <a:r>
              <a:rPr lang="en-US" sz="3600" dirty="0">
                <a:solidFill>
                  <a:srgbClr val="00B050"/>
                </a:solidFill>
                <a:latin typeface="Century Gothic"/>
              </a:rPr>
              <a:t>An empty Christmas wrapped shoebox, a donation that will fit inside a shoe box, a letter or card to a child who might receive the box – Please only write your first name and no personal details. </a:t>
            </a:r>
            <a:endParaRPr lang="en-US" sz="36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AC46E-FCFA-4F6B-841F-F25036FCDB85}"/>
              </a:ext>
            </a:extLst>
          </p:cNvPr>
          <p:cNvSpPr txBox="1"/>
          <p:nvPr/>
        </p:nvSpPr>
        <p:spPr>
          <a:xfrm>
            <a:off x="114385" y="4573681"/>
            <a:ext cx="8913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aguet Script" panose="00000500000000000000" pitchFamily="2" charset="0"/>
              </a:rPr>
              <a:t>Who? 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Pick either a boy or a girl (or an item that would be suitable for both!) and think about the age you like to buy for.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4C2041-BB8C-4F2F-863A-80295436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106" y="5279018"/>
            <a:ext cx="3651509" cy="1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E1B5-20F2-4D51-8F44-154EB7B7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2983-F3F7-4037-A0D7-8DBA6D364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4223E-4EF4-4883-8905-B008BBBE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42" y="0"/>
            <a:ext cx="720219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821C7-28E8-4587-BCAC-5803E9B6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134" y="3939479"/>
            <a:ext cx="3817386" cy="2544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Operation Christmas Child">
            <a:extLst>
              <a:ext uri="{FF2B5EF4-FFF2-40B4-BE49-F238E27FC236}">
                <a16:creationId xmlns:a16="http://schemas.microsoft.com/office/drawing/2014/main" id="{5E30CD4F-8D89-4153-9FB0-51C8ECC9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94" y="747827"/>
            <a:ext cx="3803196" cy="2340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0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F9E1-1A1B-4AAB-8F43-5DF109ED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39189-2A9D-4A7F-AC8D-6C25970B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665" y="3321129"/>
            <a:ext cx="10515600" cy="3060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Visit the Samaritans Purpose Website for more ideas and information!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9628B-007E-4790-B337-42D012CC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65" y="519485"/>
            <a:ext cx="9838103" cy="2342405"/>
          </a:xfrm>
          <a:prstGeom prst="rect">
            <a:avLst/>
          </a:prstGeom>
        </p:spPr>
      </p:pic>
      <p:pic>
        <p:nvPicPr>
          <p:cNvPr id="8194" name="Picture 2" descr="Operation Christmas Child - Peace With Christ Lutheran Church">
            <a:extLst>
              <a:ext uri="{FF2B5EF4-FFF2-40B4-BE49-F238E27FC236}">
                <a16:creationId xmlns:a16="http://schemas.microsoft.com/office/drawing/2014/main" id="{64354EF7-E64F-4CEA-AB77-E3AE0701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738" y="4492331"/>
            <a:ext cx="3963955" cy="22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67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F68C1AAC12749BB79E569C86C2F51" ma:contentTypeVersion="16" ma:contentTypeDescription="Create a new document." ma:contentTypeScope="" ma:versionID="837ad800aeb5bc35aa613de933e072c6">
  <xsd:schema xmlns:xsd="http://www.w3.org/2001/XMLSchema" xmlns:xs="http://www.w3.org/2001/XMLSchema" xmlns:p="http://schemas.microsoft.com/office/2006/metadata/properties" xmlns:ns2="6f075cd6-fad8-43c7-84f7-4f7edeea76f6" xmlns:ns3="4dd5d28a-2751-4766-b389-b09a93cef341" targetNamespace="http://schemas.microsoft.com/office/2006/metadata/properties" ma:root="true" ma:fieldsID="0d3a4ea60ddbbfd6cba33dc4c8311e4b" ns2:_="" ns3:_="">
    <xsd:import namespace="6f075cd6-fad8-43c7-84f7-4f7edeea76f6"/>
    <xsd:import namespace="4dd5d28a-2751-4766-b389-b09a93cef3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75cd6-fad8-43c7-84f7-4f7edeea76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6bd9412-2169-4687-8801-e477e193e423}" ma:internalName="TaxCatchAll" ma:showField="CatchAllData" ma:web="6f075cd6-fad8-43c7-84f7-4f7edeea76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5d28a-2751-4766-b389-b09a93cef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13657f4-d3ba-477d-9336-3285bdfa5b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075cd6-fad8-43c7-84f7-4f7edeea76f6">TWQVJQ6ZCJ73-1181347781-1017792</_dlc_DocId>
    <lcf76f155ced4ddcb4097134ff3c332f xmlns="4dd5d28a-2751-4766-b389-b09a93cef341">
      <Terms xmlns="http://schemas.microsoft.com/office/infopath/2007/PartnerControls"/>
    </lcf76f155ced4ddcb4097134ff3c332f>
    <TaxCatchAll xmlns="6f075cd6-fad8-43c7-84f7-4f7edeea76f6" xsi:nil="true"/>
    <_dlc_DocIdUrl xmlns="6f075cd6-fad8-43c7-84f7-4f7edeea76f6">
      <Url>https://8603420.sharepoint.com/sites/StaffSharedDrive/_layouts/15/DocIdRedir.aspx?ID=TWQVJQ6ZCJ73-1181347781-1017792</Url>
      <Description>TWQVJQ6ZCJ73-1181347781-1017792</Description>
    </_dlc_DocIdUrl>
  </documentManagement>
</p:properties>
</file>

<file path=customXml/itemProps1.xml><?xml version="1.0" encoding="utf-8"?>
<ds:datastoreItem xmlns:ds="http://schemas.openxmlformats.org/officeDocument/2006/customXml" ds:itemID="{6A7142B7-8C70-48C0-9611-3B80DFCD5B6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C7EEDA1-D107-4225-A23F-2B28E01099B4}">
  <ds:schemaRefs>
    <ds:schemaRef ds:uri="4dd5d28a-2751-4766-b389-b09a93cef341"/>
    <ds:schemaRef ds:uri="6f075cd6-fad8-43c7-84f7-4f7edeea76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89C294A-DE9E-4B7E-9AC3-541DB78CE3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746335B-B9BF-419B-A40D-3573DA4C6F57}">
  <ds:schemaRefs>
    <ds:schemaRef ds:uri="4dd5d28a-2751-4766-b389-b09a93cef341"/>
    <ds:schemaRef ds:uri="6f075cd6-fad8-43c7-84f7-4f7edeea76f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Baguet Script</vt:lpstr>
      <vt:lpstr>Calibri</vt:lpstr>
      <vt:lpstr>Calibri Light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Goodman</dc:creator>
  <cp:lastModifiedBy>Hannah Goodman</cp:lastModifiedBy>
  <cp:revision>7</cp:revision>
  <cp:lastPrinted>2022-10-19T10:35:27Z</cp:lastPrinted>
  <dcterms:created xsi:type="dcterms:W3CDTF">2022-10-18T15:34:52Z</dcterms:created>
  <dcterms:modified xsi:type="dcterms:W3CDTF">2022-11-02T14:19:23Z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0x01010008DF68C1AAC12749BB79E569C86C2F51</vt:lpwstr>
  </property>
  <property fmtid="{D5CDD505-2E9C-101B-9397-08002B2CF9AE}" pid="3" name="_dlc_DocIdItemGuid">
    <vt:lpwstr>7b301df1-6ed7-49f3-b410-6deb0c7fdd2a</vt:lpwstr>
  </property>
  <property fmtid="{D5CDD505-2E9C-101B-9397-08002B2CF9AE}" pid="4" name="MediaServiceImageTags">
    <vt:lpwstr/>
  </property>
</Properties>
</file>