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sldIdLst>
    <p:sldId id="261" r:id="rId6"/>
    <p:sldId id="260" r:id="rId7"/>
    <p:sldId id="273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5343C7-882B-41E2-B018-0753FECFA0E4}" v="1" dt="2023-01-20T11:32:16.1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41A53-F27F-3EF9-D01A-54FE6CD42B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A174F9-7B49-4A7A-A51C-E05E0C197D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8F996D-4E29-3761-3238-97086674F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7265-1EE9-9442-BEF6-C9E08A3E1FD3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B8653-4887-6AAD-17BC-B8380B667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6C9D5-9D51-F3EA-87EC-C611963A5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7C31C-5341-6D41-8A3F-8B5C05E4D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061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1F3D1-297B-1EA0-99EA-36486DED4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BE5D8E-4171-BC8B-E546-B7E5F57BD3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8E823-061C-47FD-91B7-BD9F69475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7265-1EE9-9442-BEF6-C9E08A3E1FD3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B55C1-05A4-ABFE-94B5-DC8B771FA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B7635-A9F3-3F21-F197-9FCA6292A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7C31C-5341-6D41-8A3F-8B5C05E4D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202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EFAA4B-25C1-2B12-6927-28801AF7FF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D5CCA8-6F5A-4CD9-4218-AADDEF7610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87E10-EFB4-EE2C-6301-C4FC710CC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7265-1EE9-9442-BEF6-C9E08A3E1FD3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81897-26D1-2438-1240-878CF98FC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43C94-BA1D-291B-1A47-168D5CAB8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7C31C-5341-6D41-8A3F-8B5C05E4D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F5F8F-4225-A725-16EE-78787F470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4B46A-84F7-BA5A-682F-DE03B52F1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04397A-BABF-BB2C-741A-B5F2BEA15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7265-1EE9-9442-BEF6-C9E08A3E1FD3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71EE7-F5A3-40DC-E70A-FBCE86C37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2DFE24-1453-0520-5D00-26FB8CF9B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7C31C-5341-6D41-8A3F-8B5C05E4D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410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C3FFC-491F-7562-5D36-C0B95D174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FA3B16-9741-AABF-E659-35942C21DA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A4F73-3EC7-EE77-7DC5-13E638EFD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7265-1EE9-9442-BEF6-C9E08A3E1FD3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AE6E3C-CFEF-8D34-604F-AF62B2EF6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B10A09-8438-FE68-7AAD-7FBB2916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7C31C-5341-6D41-8A3F-8B5C05E4D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57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FA314-ECDA-4D3B-89AB-88FD7C953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8D668-8DBA-508F-1C25-6B2E4205BC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DA7475-AC0E-1BA0-1967-0BB7A76FC2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207205-ECAB-6319-E6CE-873168B6C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7265-1EE9-9442-BEF6-C9E08A3E1FD3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EFE0FF-A6D1-E081-B0BC-A2B493DD7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F3BC8A-678C-F9D5-836B-12A9F7A4D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7C31C-5341-6D41-8A3F-8B5C05E4D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23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A9AF4-EEC0-184F-7421-E273BB791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2B2B3-0BAB-EFE8-8DB8-A35B6C427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C62AC8-520E-7C76-C02A-EE649E1B11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EAEB7E-D620-66D1-9448-8A7AB62D2E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41EF8D-593E-FC20-D725-2D26E2BA5C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4E0C1B-F7EB-91AA-7D5A-A30B33443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7265-1EE9-9442-BEF6-C9E08A3E1FD3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2AAEE2-A1C3-0A51-7275-8D3887C91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D835FF-6CAB-3CD2-3BF0-4629F88E4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7C31C-5341-6D41-8A3F-8B5C05E4D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46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284CD-4315-2950-7E3D-E0EC55AB3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E0934F-A21A-6A7F-E36F-553013C87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7265-1EE9-9442-BEF6-C9E08A3E1FD3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0431C-C9CD-A1CC-6DC7-7E54C0E89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1AC030-342A-A1FA-3D6C-80CCE9B57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7C31C-5341-6D41-8A3F-8B5C05E4D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533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9ADBC1-305E-DC1E-81DC-F189C6E06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7265-1EE9-9442-BEF6-C9E08A3E1FD3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CE4C6C-9BED-EE1A-5249-84D7899A5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EF126C-E27A-69D3-7FC2-93E63194D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7C31C-5341-6D41-8A3F-8B5C05E4D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03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6EE02-460F-CEA7-701E-8B6AFAC5F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8545B-0CE3-32A7-822B-EC0CF4341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5E35AD-2262-047C-6930-4D6370E7F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25B512-4343-3D87-A334-63F666EFA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7265-1EE9-9442-BEF6-C9E08A3E1FD3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99D377-97E6-1383-70A2-ACFD2F84F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7DEBF5-DECD-6B86-59CA-107BCF8E4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7C31C-5341-6D41-8A3F-8B5C05E4D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404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F207F-A1E7-A521-42AE-845FBA2F2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DE8C07-0E53-3FEB-B274-003B977408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BDE48C-4C5B-26DE-ED0F-658E2004B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737274-74BE-A1E9-1A67-5B3A4C16F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7265-1EE9-9442-BEF6-C9E08A3E1FD3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B73E9C-8590-3985-96E3-B06B3B479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D7E080-7BF8-F5AB-183F-F846562BC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7C31C-5341-6D41-8A3F-8B5C05E4D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273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EF9FD4-3547-44AC-F74E-1F926E3FA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DBE611-5C2F-F273-3D74-D08740BB3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FED52-77E5-ECBE-3AEA-4A416C2277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B7265-1EE9-9442-BEF6-C9E08A3E1FD3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6E1A6-72FD-2BDE-4BF6-7F833038A1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B667D7-86C2-CDAA-46AA-EF47D26905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7C31C-5341-6D41-8A3F-8B5C05E4D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30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1.png"/><Relationship Id="rId18" Type="http://schemas.openxmlformats.org/officeDocument/2006/relationships/image" Target="../media/image5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6.png"/><Relationship Id="rId17" Type="http://schemas.openxmlformats.org/officeDocument/2006/relationships/image" Target="../media/image7.png"/><Relationship Id="rId2" Type="http://schemas.openxmlformats.org/officeDocument/2006/relationships/image" Target="../media/image9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8.png"/><Relationship Id="rId5" Type="http://schemas.openxmlformats.org/officeDocument/2006/relationships/image" Target="../media/image14.png"/><Relationship Id="rId15" Type="http://schemas.openxmlformats.org/officeDocument/2006/relationships/image" Target="../media/image3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kids.britannica.com/kids/article/United-Kingdom/34581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6857999" y="5943600"/>
            <a:ext cx="5334000" cy="4157"/>
          </a:xfrm>
          <a:prstGeom prst="line">
            <a:avLst/>
          </a:prstGeom>
          <a:ln w="127000">
            <a:solidFill>
              <a:srgbClr val="B619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5943600"/>
            <a:ext cx="5411585" cy="0"/>
          </a:xfrm>
          <a:prstGeom prst="line">
            <a:avLst/>
          </a:prstGeom>
          <a:ln w="127000">
            <a:solidFill>
              <a:srgbClr val="B619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6BED2E3-761D-4D92-AACE-DDF71D65740E}"/>
              </a:ext>
            </a:extLst>
          </p:cNvPr>
          <p:cNvSpPr txBox="1"/>
          <p:nvPr/>
        </p:nvSpPr>
        <p:spPr>
          <a:xfrm>
            <a:off x="1006867" y="2459504"/>
            <a:ext cx="10366625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6000" dirty="0">
                <a:latin typeface="Letter-join No-Lead 8" panose="02000503000000020003" pitchFamily="50" charset="0"/>
              </a:rPr>
              <a:t>St Modwen’s School Parliament </a:t>
            </a:r>
          </a:p>
          <a:p>
            <a:pPr algn="ctr"/>
            <a:r>
              <a:rPr lang="en-GB" sz="6000" dirty="0">
                <a:latin typeface="Letter-join No-Lead 8" panose="02000503000000020003" pitchFamily="50" charset="0"/>
              </a:rPr>
              <a:t>2022-23</a:t>
            </a:r>
            <a:endParaRPr lang="en-US" sz="4000" dirty="0">
              <a:latin typeface="Letter-join No-Lead 8" panose="02000503000000020003" pitchFamily="50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44D41A-ADD3-44A0-8B47-AE83B9A90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8158" y="4549379"/>
            <a:ext cx="2441579" cy="230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449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6858000" y="3428999"/>
            <a:ext cx="5334000" cy="4157"/>
          </a:xfrm>
          <a:prstGeom prst="line">
            <a:avLst/>
          </a:prstGeom>
          <a:ln w="127000">
            <a:solidFill>
              <a:srgbClr val="B619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3428999"/>
            <a:ext cx="5411585" cy="0"/>
          </a:xfrm>
          <a:prstGeom prst="line">
            <a:avLst/>
          </a:prstGeom>
          <a:ln w="127000">
            <a:solidFill>
              <a:srgbClr val="B619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6BED2E3-761D-4D92-AACE-DDF71D65740E}"/>
              </a:ext>
            </a:extLst>
          </p:cNvPr>
          <p:cNvSpPr txBox="1"/>
          <p:nvPr/>
        </p:nvSpPr>
        <p:spPr>
          <a:xfrm>
            <a:off x="225633" y="0"/>
            <a:ext cx="5254892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4400">
                <a:latin typeface="Letter-join No-Lead 8" panose="02000503000000020003" pitchFamily="50" charset="0"/>
              </a:rPr>
              <a:t>Digital Leader MP </a:t>
            </a:r>
            <a:endParaRPr lang="en-US" sz="2800">
              <a:latin typeface="Letter-join No-Lead 8" panose="02000503000000020003" pitchFamily="50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44D41A-ADD3-44A0-8B47-AE83B9A90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5210" y="2274689"/>
            <a:ext cx="2441579" cy="2308621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1020B06-CEDC-225B-0442-BF3D3B551A50}"/>
              </a:ext>
            </a:extLst>
          </p:cNvPr>
          <p:cNvCxnSpPr>
            <a:cxnSpLocks/>
          </p:cNvCxnSpPr>
          <p:nvPr/>
        </p:nvCxnSpPr>
        <p:spPr>
          <a:xfrm>
            <a:off x="6085839" y="-141834"/>
            <a:ext cx="0" cy="2447636"/>
          </a:xfrm>
          <a:prstGeom prst="line">
            <a:avLst/>
          </a:prstGeom>
          <a:ln w="127000">
            <a:solidFill>
              <a:srgbClr val="B619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5CE7D7B-ACE1-A6C8-7AC2-839D13630557}"/>
              </a:ext>
            </a:extLst>
          </p:cNvPr>
          <p:cNvCxnSpPr>
            <a:cxnSpLocks/>
          </p:cNvCxnSpPr>
          <p:nvPr/>
        </p:nvCxnSpPr>
        <p:spPr>
          <a:xfrm>
            <a:off x="6095999" y="4538614"/>
            <a:ext cx="0" cy="2447636"/>
          </a:xfrm>
          <a:prstGeom prst="line">
            <a:avLst/>
          </a:prstGeom>
          <a:ln w="127000">
            <a:solidFill>
              <a:srgbClr val="B619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EA3563F-4E80-0662-5FC0-F185A02E7CA9}"/>
              </a:ext>
            </a:extLst>
          </p:cNvPr>
          <p:cNvSpPr txBox="1"/>
          <p:nvPr/>
        </p:nvSpPr>
        <p:spPr>
          <a:xfrm>
            <a:off x="6528594" y="0"/>
            <a:ext cx="5254892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4400">
                <a:latin typeface="Letter-join No-Lead 8" panose="02000503000000020003" pitchFamily="50" charset="0"/>
              </a:rPr>
              <a:t>Librarian MP </a:t>
            </a:r>
            <a:endParaRPr lang="en-US" sz="2800">
              <a:latin typeface="Letter-join No-Lead 8" panose="02000503000000020003" pitchFamily="50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0B96F3-028D-0E6D-1338-1AD018CA90B0}"/>
              </a:ext>
            </a:extLst>
          </p:cNvPr>
          <p:cNvSpPr txBox="1"/>
          <p:nvPr/>
        </p:nvSpPr>
        <p:spPr>
          <a:xfrm>
            <a:off x="143301" y="3428999"/>
            <a:ext cx="5254892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4400" err="1">
                <a:latin typeface="Letter-join No-Lead 8" panose="02000503000000020003" pitchFamily="50" charset="0"/>
              </a:rPr>
              <a:t>Phunky</a:t>
            </a:r>
            <a:r>
              <a:rPr lang="en-GB" sz="4400">
                <a:latin typeface="Letter-join No-Lead 8" panose="02000503000000020003" pitchFamily="50" charset="0"/>
              </a:rPr>
              <a:t> Foods MP </a:t>
            </a:r>
            <a:endParaRPr lang="en-US" sz="2800">
              <a:latin typeface="Letter-join No-Lead 8" panose="02000503000000020003" pitchFamily="50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859578-4402-AE1B-91F4-C86C427DB69C}"/>
              </a:ext>
            </a:extLst>
          </p:cNvPr>
          <p:cNvSpPr txBox="1"/>
          <p:nvPr/>
        </p:nvSpPr>
        <p:spPr>
          <a:xfrm>
            <a:off x="6210052" y="3521331"/>
            <a:ext cx="6629896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3200">
                <a:latin typeface="Letter-join No-Lead 8" panose="02000503000000020003" pitchFamily="50" charset="0"/>
              </a:rPr>
              <a:t>Chancellor (Maths Champion) </a:t>
            </a:r>
            <a:endParaRPr lang="en-US">
              <a:latin typeface="Letter-join No-Lead 8" panose="02000503000000020003" pitchFamily="50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3D3854-F0D1-9B30-1509-6BD8EE21E4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3601" y="4198440"/>
            <a:ext cx="1957345" cy="23044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52598A-1929-F4EA-8D90-D2233C3B5D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7431" y="784477"/>
            <a:ext cx="1734243" cy="23364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BBFDAE0-D8B4-A02D-0ABC-BEF1BA7EA7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3209" y="673254"/>
            <a:ext cx="1765661" cy="24476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6F95B0A-8F5D-B08E-B759-386FE7A838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9119" y="4194281"/>
            <a:ext cx="1709751" cy="230862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5C49E80-9D2E-278C-88A1-162D5DCA5A6C}"/>
              </a:ext>
            </a:extLst>
          </p:cNvPr>
          <p:cNvSpPr txBox="1"/>
          <p:nvPr/>
        </p:nvSpPr>
        <p:spPr>
          <a:xfrm>
            <a:off x="34849" y="0"/>
            <a:ext cx="549894" cy="3433155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sz="2000"/>
              <a:t>Nathaniel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6912B8-2B3C-F5EC-FFC6-29BC81A8BF6D}"/>
              </a:ext>
            </a:extLst>
          </p:cNvPr>
          <p:cNvSpPr txBox="1"/>
          <p:nvPr/>
        </p:nvSpPr>
        <p:spPr>
          <a:xfrm>
            <a:off x="11352674" y="527925"/>
            <a:ext cx="696024" cy="3142591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sz="2800"/>
              <a:t>Maja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D3115E-C36F-CC0D-AD1D-38440247C715}"/>
              </a:ext>
            </a:extLst>
          </p:cNvPr>
          <p:cNvSpPr txBox="1"/>
          <p:nvPr/>
        </p:nvSpPr>
        <p:spPr>
          <a:xfrm>
            <a:off x="11352674" y="4106106"/>
            <a:ext cx="696024" cy="3142591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sz="2800"/>
              <a:t>Haydn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2517F7-AB41-0393-1E2B-96E2351C13F1}"/>
              </a:ext>
            </a:extLst>
          </p:cNvPr>
          <p:cNvSpPr txBox="1"/>
          <p:nvPr/>
        </p:nvSpPr>
        <p:spPr>
          <a:xfrm>
            <a:off x="12231" y="4201353"/>
            <a:ext cx="696024" cy="3142591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sz="2800"/>
              <a:t>Joni</a:t>
            </a:r>
          </a:p>
        </p:txBody>
      </p:sp>
    </p:spTree>
    <p:extLst>
      <p:ext uri="{BB962C8B-B14F-4D97-AF65-F5344CB8AC3E}">
        <p14:creationId xmlns:p14="http://schemas.microsoft.com/office/powerpoint/2010/main" val="3783665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50BC3B33-86F0-4984-BC9B-0BC39BC00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3093" y="2662557"/>
            <a:ext cx="1213336" cy="19027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B24A3A-E4F7-4CA6-89EA-8AAE792A9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8974" y="4847011"/>
            <a:ext cx="971877" cy="13492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CACD7A-3697-41B1-9CF1-B5ECF47407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5349" y="4847011"/>
            <a:ext cx="1170790" cy="13142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B92E27-7749-4680-BA3F-3332144CFE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4552" y="4882027"/>
            <a:ext cx="941007" cy="13142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B21E6A-1E37-42EF-896A-6BCF8F66ED3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284" t="9035" r="12523"/>
          <a:stretch/>
        </p:blipFill>
        <p:spPr>
          <a:xfrm>
            <a:off x="1833360" y="4882027"/>
            <a:ext cx="947872" cy="13142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F8767D-69F0-48C3-BEA5-F8099A8A4C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149" y="4793941"/>
            <a:ext cx="1191072" cy="14022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13D3EB-3592-4F9A-ABFD-A27356E2A5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87126" y="4882027"/>
            <a:ext cx="975496" cy="13142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866BBA-4664-4C72-8AFA-8D329AF02A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85908" y="4827737"/>
            <a:ext cx="973297" cy="13492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593E1D-A5D7-4D8E-92CA-E9FEAB63846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22283" y="4862752"/>
            <a:ext cx="973297" cy="13142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C03556D-53A4-42CF-AA3B-680AF95AA0B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10711" y="2797712"/>
            <a:ext cx="1394638" cy="17500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CBB19E6-1526-4659-9D1D-F740B2B8C87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1944" y="2678774"/>
            <a:ext cx="1177244" cy="1857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46A160D-4380-47D2-BD8D-128C85514D3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85411" y="2809053"/>
            <a:ext cx="1313990" cy="17388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C91E2F6-E9B2-4BBC-A095-443EF36DAB3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267892" y="2750452"/>
            <a:ext cx="1202164" cy="175943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07D5FF3-3E38-48B6-B839-ECC63DDA056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98680" y="803768"/>
            <a:ext cx="1394639" cy="194668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8FB77FA-DD14-4F02-9815-6E21262F01B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388473" y="803769"/>
            <a:ext cx="1334751" cy="194668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AE43B86-C8A3-2EC2-4EA5-09C34FADE39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485382" y="2820393"/>
            <a:ext cx="1427649" cy="172732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D049C8E-D73E-47B9-810A-8AAF5647E75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468775" y="786809"/>
            <a:ext cx="1363666" cy="194668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D9563BF-7A8A-46F6-9463-543362227E95}"/>
              </a:ext>
            </a:extLst>
          </p:cNvPr>
          <p:cNvSpPr txBox="1"/>
          <p:nvPr/>
        </p:nvSpPr>
        <p:spPr>
          <a:xfrm>
            <a:off x="2538989" y="133569"/>
            <a:ext cx="7114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u="sng" dirty="0">
                <a:latin typeface="Letter-join No-Lead 8" panose="02000503000000020003" pitchFamily="50" charset="0"/>
              </a:rPr>
              <a:t>St Modwen’s School Parliament</a:t>
            </a:r>
            <a:endParaRPr lang="en-US" sz="4000" b="1" u="sng" dirty="0">
              <a:latin typeface="Letter-join No-Lead 8" panose="02000503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911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E1DB601-97DC-4340-B6AD-10621AE06553}"/>
              </a:ext>
            </a:extLst>
          </p:cNvPr>
          <p:cNvSpPr txBox="1"/>
          <p:nvPr/>
        </p:nvSpPr>
        <p:spPr>
          <a:xfrm>
            <a:off x="95775" y="257270"/>
            <a:ext cx="73739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>
                <a:latin typeface="Letter-join No-Lead 8" panose="02000503000000020003" pitchFamily="50" charset="0"/>
              </a:rPr>
              <a:t>What does parliament mean?</a:t>
            </a:r>
            <a:endParaRPr lang="en-US" sz="4800">
              <a:latin typeface="Letter-join No-Lead 8" panose="02000503000000020003" pitchFamily="50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247B2F-86A3-4A21-B0ED-768DAED5995C}"/>
              </a:ext>
            </a:extLst>
          </p:cNvPr>
          <p:cNvSpPr txBox="1"/>
          <p:nvPr/>
        </p:nvSpPr>
        <p:spPr>
          <a:xfrm>
            <a:off x="268631" y="1541860"/>
            <a:ext cx="10797488" cy="4820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i="0">
                <a:effectLst/>
                <a:latin typeface="Letter-join No-Lead 8" panose="02000503000000020003" pitchFamily="50" charset="0"/>
              </a:rPr>
              <a:t>Parliament is the lawmaking group of the </a:t>
            </a:r>
            <a:r>
              <a:rPr lang="en-US" sz="3200" i="0" strike="noStrike">
                <a:effectLst/>
                <a:latin typeface="Letter-join No-Lead 8" panose="02000503000000020003" pitchFamily="50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United Kingdom</a:t>
            </a:r>
            <a:r>
              <a:rPr lang="en-US" sz="3200" i="0" strike="noStrike">
                <a:effectLst/>
                <a:latin typeface="Letter-join No-Lead 8" panose="02000503000000020003" pitchFamily="50" charset="0"/>
              </a:rPr>
              <a:t>.</a:t>
            </a:r>
            <a:r>
              <a:rPr lang="en-US" sz="3200" i="0">
                <a:effectLst/>
                <a:latin typeface="Letter-join No-Lead 8" panose="02000503000000020003" pitchFamily="50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>
              <a:latin typeface="Letter-join No-Lead 8" panose="02000503000000020003" pitchFamily="50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i="0">
                <a:effectLst/>
                <a:latin typeface="Letter-join No-Lead 8" panose="02000503000000020003" pitchFamily="50" charset="0"/>
              </a:rPr>
              <a:t>The government leader, called the prime minister,</a:t>
            </a:r>
            <a:br>
              <a:rPr lang="en-US" sz="3200" i="0">
                <a:effectLst/>
                <a:latin typeface="Letter-join No-Lead 8" panose="02000503000000020003" pitchFamily="50" charset="0"/>
              </a:rPr>
            </a:br>
            <a:r>
              <a:rPr lang="en-US" sz="3200" i="0">
                <a:effectLst/>
                <a:latin typeface="Letter-join No-Lead 8" panose="02000503000000020003" pitchFamily="50" charset="0"/>
              </a:rPr>
              <a:t>is always a member of Parliament.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>
              <a:latin typeface="Letter-join No-Lead 8" panose="02000503000000020003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>
              <a:latin typeface="Letter-join No-Lead 8" panose="02000503000000020003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>
                <a:effectLst/>
                <a:latin typeface="Letter-join No-Lead 8" panose="0200050300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These people make the decisions about how the country should be ran. 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355A62E-0628-A4C2-A7F9-186319335851}"/>
              </a:ext>
            </a:extLst>
          </p:cNvPr>
          <p:cNvCxnSpPr>
            <a:cxnSpLocks/>
          </p:cNvCxnSpPr>
          <p:nvPr/>
        </p:nvCxnSpPr>
        <p:spPr>
          <a:xfrm flipV="1">
            <a:off x="0" y="1169742"/>
            <a:ext cx="9782175" cy="32773"/>
          </a:xfrm>
          <a:prstGeom prst="line">
            <a:avLst/>
          </a:prstGeom>
          <a:ln w="127000">
            <a:solidFill>
              <a:srgbClr val="B619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D8EBA48-FA60-FA6A-FDB7-DA68A088FBBA}"/>
              </a:ext>
            </a:extLst>
          </p:cNvPr>
          <p:cNvCxnSpPr>
            <a:cxnSpLocks/>
          </p:cNvCxnSpPr>
          <p:nvPr/>
        </p:nvCxnSpPr>
        <p:spPr>
          <a:xfrm flipV="1">
            <a:off x="11391872" y="1169742"/>
            <a:ext cx="816515" cy="8193"/>
          </a:xfrm>
          <a:prstGeom prst="line">
            <a:avLst/>
          </a:prstGeom>
          <a:ln w="127000">
            <a:solidFill>
              <a:srgbClr val="B619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4C0B9B2-BBDF-4D19-BCF3-F722E1482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4934" y="185650"/>
            <a:ext cx="2098865" cy="198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126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6857999" y="5943600"/>
            <a:ext cx="5334000" cy="4157"/>
          </a:xfrm>
          <a:prstGeom prst="line">
            <a:avLst/>
          </a:prstGeom>
          <a:ln w="127000">
            <a:solidFill>
              <a:srgbClr val="B619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5943600"/>
            <a:ext cx="5411585" cy="0"/>
          </a:xfrm>
          <a:prstGeom prst="line">
            <a:avLst/>
          </a:prstGeom>
          <a:ln w="127000">
            <a:solidFill>
              <a:srgbClr val="B619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arliament">
            <a:extLst>
              <a:ext uri="{FF2B5EF4-FFF2-40B4-BE49-F238E27FC236}">
                <a16:creationId xmlns:a16="http://schemas.microsoft.com/office/drawing/2014/main" id="{6951DF85-0A22-4EFA-AF0D-297D8C063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23849"/>
            <a:ext cx="6534342" cy="441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2BCE935-75DD-47BB-9F02-B007250050FA}"/>
              </a:ext>
            </a:extLst>
          </p:cNvPr>
          <p:cNvSpPr txBox="1"/>
          <p:nvPr/>
        </p:nvSpPr>
        <p:spPr>
          <a:xfrm>
            <a:off x="7084627" y="548485"/>
            <a:ext cx="498395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i="1">
                <a:solidFill>
                  <a:srgbClr val="333333"/>
                </a:solidFill>
                <a:latin typeface="Letter-join No-Lead 8" panose="02000503000000020003" pitchFamily="50" charset="0"/>
              </a:rPr>
              <a:t>The houses of parliament stand on the l</a:t>
            </a:r>
            <a:r>
              <a:rPr lang="en-US" sz="3600" b="0" i="1">
                <a:solidFill>
                  <a:srgbClr val="333333"/>
                </a:solidFill>
                <a:effectLst/>
                <a:latin typeface="Letter-join No-Lead 8" panose="02000503000000020003" pitchFamily="50" charset="0"/>
              </a:rPr>
              <a:t>eft bank of the Thames River in London, England.</a:t>
            </a:r>
          </a:p>
          <a:p>
            <a:endParaRPr lang="en-US" sz="3600" i="1">
              <a:solidFill>
                <a:srgbClr val="333333"/>
              </a:solidFill>
              <a:latin typeface="Letter-join No-Lead 8" panose="02000503000000020003" pitchFamily="50" charset="0"/>
            </a:endParaRPr>
          </a:p>
          <a:p>
            <a:r>
              <a:rPr lang="en-US" sz="3600" i="1">
                <a:solidFill>
                  <a:srgbClr val="333333"/>
                </a:solidFill>
                <a:latin typeface="Letter-join No-Lead 8" panose="02000503000000020003" pitchFamily="50" charset="0"/>
              </a:rPr>
              <a:t>This is where members of parliament meet each day. </a:t>
            </a:r>
            <a:endParaRPr lang="en-US" sz="3600">
              <a:latin typeface="Letter-join No-Lead 8" panose="02000503000000020003" pitchFamily="50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5AFF6F-F713-4DC1-A023-07666E61C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3926" y="5033916"/>
            <a:ext cx="1924148" cy="181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298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6857999" y="5943600"/>
            <a:ext cx="5334000" cy="4157"/>
          </a:xfrm>
          <a:prstGeom prst="line">
            <a:avLst/>
          </a:prstGeom>
          <a:ln w="127000">
            <a:solidFill>
              <a:srgbClr val="B619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5943600"/>
            <a:ext cx="5411585" cy="0"/>
          </a:xfrm>
          <a:prstGeom prst="line">
            <a:avLst/>
          </a:prstGeom>
          <a:ln w="127000">
            <a:solidFill>
              <a:srgbClr val="B619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6BED2E3-761D-4D92-AACE-DDF71D65740E}"/>
              </a:ext>
            </a:extLst>
          </p:cNvPr>
          <p:cNvSpPr txBox="1"/>
          <p:nvPr/>
        </p:nvSpPr>
        <p:spPr>
          <a:xfrm>
            <a:off x="-1386413" y="4738658"/>
            <a:ext cx="7183774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6000">
                <a:latin typeface="Letter-join No-Lead 8" panose="02000503000000020003" pitchFamily="50" charset="0"/>
              </a:rPr>
              <a:t>Speaker</a:t>
            </a:r>
            <a:endParaRPr lang="en-US" sz="4000">
              <a:latin typeface="Letter-join No-Lead 8" panose="02000503000000020003" pitchFamily="50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44D41A-ADD3-44A0-8B47-AE83B9A90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8158" y="4549379"/>
            <a:ext cx="2441579" cy="23086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14E3F20-CCF5-4ED0-8FA4-A292F4BC1F1C}"/>
              </a:ext>
            </a:extLst>
          </p:cNvPr>
          <p:cNvSpPr txBox="1"/>
          <p:nvPr/>
        </p:nvSpPr>
        <p:spPr>
          <a:xfrm>
            <a:off x="6394641" y="4688026"/>
            <a:ext cx="7183774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6000">
                <a:latin typeface="Letter-join No-Lead 8" panose="02000503000000020003" pitchFamily="50" charset="0"/>
              </a:rPr>
              <a:t>Eva</a:t>
            </a:r>
            <a:endParaRPr lang="en-US" sz="4000">
              <a:latin typeface="Letter-join No-Lead 8" panose="02000503000000020003" pitchFamily="50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228F68-4988-478C-B5BF-6C68D8E21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198" y="658275"/>
            <a:ext cx="2697498" cy="376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800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6BED2E3-761D-4D92-AACE-DDF71D65740E}"/>
              </a:ext>
            </a:extLst>
          </p:cNvPr>
          <p:cNvSpPr txBox="1"/>
          <p:nvPr/>
        </p:nvSpPr>
        <p:spPr>
          <a:xfrm>
            <a:off x="-1039704" y="5066437"/>
            <a:ext cx="7183774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6000" dirty="0">
                <a:latin typeface="Letter-join No-Lead 8" panose="02000503000000020003" pitchFamily="50" charset="0"/>
              </a:rPr>
              <a:t>Leader</a:t>
            </a:r>
          </a:p>
          <a:p>
            <a:pPr algn="ctr"/>
            <a:r>
              <a:rPr lang="en-GB" sz="5400" dirty="0">
                <a:latin typeface="Letter-join No-Lead 8"/>
              </a:rPr>
              <a:t> Nadia</a:t>
            </a:r>
            <a:r>
              <a:rPr lang="en-GB" sz="6000" dirty="0">
                <a:latin typeface="Letter-join No-Lead 8"/>
              </a:rPr>
              <a:t>  </a:t>
            </a:r>
            <a:endParaRPr lang="en-US" sz="4000" dirty="0">
              <a:latin typeface="Letter-join No-Lead 8" panose="02000503000000020003" pitchFamily="50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44D41A-ADD3-44A0-8B47-AE83B9A90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8158" y="4549379"/>
            <a:ext cx="2441579" cy="23086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2022A7-670C-26FE-8642-170A32C0B8F0}"/>
              </a:ext>
            </a:extLst>
          </p:cNvPr>
          <p:cNvSpPr txBox="1"/>
          <p:nvPr/>
        </p:nvSpPr>
        <p:spPr>
          <a:xfrm>
            <a:off x="7046392" y="5066437"/>
            <a:ext cx="4957212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5400" dirty="0">
                <a:latin typeface="Letter-join No-Lead 8" panose="02000503000000020003" pitchFamily="50" charset="0"/>
              </a:rPr>
              <a:t>Deputy Leader</a:t>
            </a:r>
          </a:p>
          <a:p>
            <a:pPr algn="ctr"/>
            <a:r>
              <a:rPr lang="en-GB" sz="5400" dirty="0">
                <a:latin typeface="Letter-join No-Lead 8"/>
              </a:rPr>
              <a:t> Jessica </a:t>
            </a:r>
            <a:endParaRPr lang="en-GB" sz="5400" dirty="0">
              <a:latin typeface="Letter-join No-Lead 8" panose="02000503000000020003" pitchFamily="50" charset="0"/>
            </a:endParaRPr>
          </a:p>
          <a:p>
            <a:pPr algn="ctr"/>
            <a:endParaRPr lang="en-US" sz="3600" dirty="0">
              <a:latin typeface="Letter-join No-Lead 8" panose="02000503000000020003" pitchFamily="50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D3BFFF-A86D-4749-833D-D68C073838E3}"/>
              </a:ext>
            </a:extLst>
          </p:cNvPr>
          <p:cNvCxnSpPr>
            <a:cxnSpLocks/>
          </p:cNvCxnSpPr>
          <p:nvPr/>
        </p:nvCxnSpPr>
        <p:spPr>
          <a:xfrm>
            <a:off x="5901282" y="0"/>
            <a:ext cx="0" cy="4672668"/>
          </a:xfrm>
          <a:prstGeom prst="line">
            <a:avLst/>
          </a:prstGeom>
          <a:ln w="127000">
            <a:solidFill>
              <a:srgbClr val="B619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0" y="5943600"/>
            <a:ext cx="4907560" cy="0"/>
          </a:xfrm>
          <a:prstGeom prst="line">
            <a:avLst/>
          </a:prstGeom>
          <a:ln w="127000">
            <a:solidFill>
              <a:srgbClr val="B619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857999" y="5943600"/>
            <a:ext cx="5334000" cy="4157"/>
          </a:xfrm>
          <a:prstGeom prst="line">
            <a:avLst/>
          </a:prstGeom>
          <a:ln w="127000">
            <a:solidFill>
              <a:srgbClr val="B619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5591A902-0F39-1A4A-065B-3F89198340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868" y="427105"/>
            <a:ext cx="2799640" cy="40831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541F77-5E00-4443-8BE2-EB6E85509D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5847" y="315737"/>
            <a:ext cx="2938303" cy="419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860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6BED2E3-761D-4D92-AACE-DDF71D65740E}"/>
              </a:ext>
            </a:extLst>
          </p:cNvPr>
          <p:cNvSpPr txBox="1"/>
          <p:nvPr/>
        </p:nvSpPr>
        <p:spPr>
          <a:xfrm>
            <a:off x="-1129718" y="4990314"/>
            <a:ext cx="7183774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6000" dirty="0">
                <a:latin typeface="Letter-join No-Lead 8"/>
              </a:rPr>
              <a:t>Year 1 </a:t>
            </a:r>
            <a:br>
              <a:rPr lang="en-GB" sz="6000" dirty="0">
                <a:latin typeface="Letter-join No-Lead 8" panose="02000503000000020003" pitchFamily="50" charset="0"/>
              </a:rPr>
            </a:br>
            <a:r>
              <a:rPr lang="en-GB" sz="6000" dirty="0">
                <a:latin typeface="Letter-join No-Lead 8"/>
              </a:rPr>
              <a:t> Hanna  </a:t>
            </a:r>
            <a:endParaRPr lang="en-US" sz="4000" dirty="0">
              <a:latin typeface="Letter-join No-Lead 8" panose="02000503000000020003" pitchFamily="50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44D41A-ADD3-44A0-8B47-AE83B9A90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8158" y="4549379"/>
            <a:ext cx="2441579" cy="23086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2022A7-670C-26FE-8642-170A32C0B8F0}"/>
              </a:ext>
            </a:extLst>
          </p:cNvPr>
          <p:cNvSpPr txBox="1"/>
          <p:nvPr/>
        </p:nvSpPr>
        <p:spPr>
          <a:xfrm>
            <a:off x="7046392" y="4990314"/>
            <a:ext cx="4957212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6000" dirty="0">
                <a:latin typeface="Letter-join No-Lead 8"/>
              </a:rPr>
              <a:t>Year 2</a:t>
            </a:r>
          </a:p>
          <a:p>
            <a:pPr algn="ctr"/>
            <a:r>
              <a:rPr lang="en-GB" sz="6000" dirty="0">
                <a:latin typeface="Letter-join No-Lead 8"/>
              </a:rPr>
              <a:t> Szymon </a:t>
            </a:r>
            <a:endParaRPr lang="en-US" sz="4000" dirty="0">
              <a:latin typeface="Letter-join No-Lead 8" panose="02000503000000020003" pitchFamily="50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0B0761-337B-8F6F-AA48-42BC5A2C8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53" y="342900"/>
            <a:ext cx="2665834" cy="420647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65FD366-D638-4FE8-AB9C-6A425A29513A}"/>
              </a:ext>
            </a:extLst>
          </p:cNvPr>
          <p:cNvCxnSpPr>
            <a:cxnSpLocks/>
          </p:cNvCxnSpPr>
          <p:nvPr/>
        </p:nvCxnSpPr>
        <p:spPr>
          <a:xfrm>
            <a:off x="5909670" y="0"/>
            <a:ext cx="0" cy="4672668"/>
          </a:xfrm>
          <a:prstGeom prst="line">
            <a:avLst/>
          </a:prstGeom>
          <a:ln w="127000">
            <a:solidFill>
              <a:srgbClr val="B619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0" y="5943600"/>
            <a:ext cx="4924338" cy="0"/>
          </a:xfrm>
          <a:prstGeom prst="line">
            <a:avLst/>
          </a:prstGeom>
          <a:ln w="127000">
            <a:solidFill>
              <a:srgbClr val="B619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857999" y="5943600"/>
            <a:ext cx="5334000" cy="4157"/>
          </a:xfrm>
          <a:prstGeom prst="line">
            <a:avLst/>
          </a:prstGeom>
          <a:ln w="127000">
            <a:solidFill>
              <a:srgbClr val="B619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8B8FE350-9F24-432C-A1D4-BAAA7D8915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0745" y="425407"/>
            <a:ext cx="3408507" cy="412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566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6BED2E3-761D-4D92-AACE-DDF71D65740E}"/>
              </a:ext>
            </a:extLst>
          </p:cNvPr>
          <p:cNvSpPr txBox="1"/>
          <p:nvPr/>
        </p:nvSpPr>
        <p:spPr>
          <a:xfrm>
            <a:off x="-886095" y="4919008"/>
            <a:ext cx="7183774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6000" dirty="0">
                <a:latin typeface="Letter-join No-Lead 8"/>
              </a:rPr>
              <a:t>Year 3</a:t>
            </a:r>
            <a:br>
              <a:rPr lang="en-GB" sz="6000" dirty="0">
                <a:latin typeface="Letter-join No-Lead 8" panose="02000503000000020003" pitchFamily="50" charset="0"/>
              </a:rPr>
            </a:br>
            <a:r>
              <a:rPr lang="en-GB" sz="6000" dirty="0">
                <a:latin typeface="Letter-join No-Lead 8"/>
              </a:rPr>
              <a:t> Malachi  </a:t>
            </a:r>
            <a:endParaRPr lang="en-US" sz="4000" dirty="0">
              <a:latin typeface="Letter-join No-Lead 8" panose="02000503000000020003" pitchFamily="50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44D41A-ADD3-44A0-8B47-AE83B9A90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8158" y="4549379"/>
            <a:ext cx="2441579" cy="23086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2022A7-670C-26FE-8642-170A32C0B8F0}"/>
              </a:ext>
            </a:extLst>
          </p:cNvPr>
          <p:cNvSpPr txBox="1"/>
          <p:nvPr/>
        </p:nvSpPr>
        <p:spPr>
          <a:xfrm>
            <a:off x="7046392" y="4974104"/>
            <a:ext cx="4957212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6000" dirty="0">
                <a:latin typeface="Letter-join No-Lead 8"/>
              </a:rPr>
              <a:t>Year 4</a:t>
            </a:r>
            <a:br>
              <a:rPr lang="en-GB" sz="6000" dirty="0">
                <a:latin typeface="Letter-join No-Lead 8" panose="02000503000000020003" pitchFamily="50" charset="0"/>
              </a:rPr>
            </a:br>
            <a:r>
              <a:rPr lang="en-GB" sz="6000" dirty="0">
                <a:latin typeface="Letter-join No-Lead 8"/>
              </a:rPr>
              <a:t>   Isla  </a:t>
            </a:r>
            <a:endParaRPr lang="en-US" sz="4000" dirty="0">
              <a:latin typeface="Letter-join No-Lead 8" panose="02000503000000020003" pitchFamily="50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D29E1D-1DDF-9054-DADB-C916DA657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836" y="498057"/>
            <a:ext cx="3238325" cy="406347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6CF3DD-90A0-4DA2-A278-65FD07C4B53E}"/>
              </a:ext>
            </a:extLst>
          </p:cNvPr>
          <p:cNvCxnSpPr>
            <a:cxnSpLocks/>
          </p:cNvCxnSpPr>
          <p:nvPr/>
        </p:nvCxnSpPr>
        <p:spPr>
          <a:xfrm>
            <a:off x="5859337" y="0"/>
            <a:ext cx="0" cy="4672668"/>
          </a:xfrm>
          <a:prstGeom prst="line">
            <a:avLst/>
          </a:prstGeom>
          <a:ln w="127000">
            <a:solidFill>
              <a:srgbClr val="B619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0" y="5943600"/>
            <a:ext cx="4924338" cy="0"/>
          </a:xfrm>
          <a:prstGeom prst="line">
            <a:avLst/>
          </a:prstGeom>
          <a:ln w="127000">
            <a:solidFill>
              <a:srgbClr val="B619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857999" y="5943600"/>
            <a:ext cx="5334000" cy="4157"/>
          </a:xfrm>
          <a:prstGeom prst="line">
            <a:avLst/>
          </a:prstGeom>
          <a:ln w="127000">
            <a:solidFill>
              <a:srgbClr val="B619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F4AA4DBA-D25A-4456-A9A7-F14043D78A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8033" y="217285"/>
            <a:ext cx="2770245" cy="434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319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6BED2E3-761D-4D92-AACE-DDF71D65740E}"/>
              </a:ext>
            </a:extLst>
          </p:cNvPr>
          <p:cNvSpPr txBox="1"/>
          <p:nvPr/>
        </p:nvSpPr>
        <p:spPr>
          <a:xfrm>
            <a:off x="-928039" y="4979081"/>
            <a:ext cx="7183774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6000" dirty="0">
                <a:latin typeface="Letter-join No-Lead 8"/>
              </a:rPr>
              <a:t>Year 5</a:t>
            </a:r>
            <a:endParaRPr lang="en-US" sz="4000" dirty="0">
              <a:latin typeface="Letter-join No-Lead 8"/>
            </a:endParaRPr>
          </a:p>
          <a:p>
            <a:pPr algn="ctr"/>
            <a:r>
              <a:rPr lang="en-GB" sz="6000" dirty="0">
                <a:latin typeface="Letter-join No-Lead 8"/>
              </a:rPr>
              <a:t>  Ariah  </a:t>
            </a:r>
            <a:endParaRPr lang="en-US" sz="4000" dirty="0">
              <a:latin typeface="Letter-join No-Lead 8" panose="02000503000000020003" pitchFamily="50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44D41A-ADD3-44A0-8B47-AE83B9A90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8158" y="4549379"/>
            <a:ext cx="2441579" cy="23086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2022A7-670C-26FE-8642-170A32C0B8F0}"/>
              </a:ext>
            </a:extLst>
          </p:cNvPr>
          <p:cNvSpPr txBox="1"/>
          <p:nvPr/>
        </p:nvSpPr>
        <p:spPr>
          <a:xfrm>
            <a:off x="7137112" y="4974104"/>
            <a:ext cx="4957212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6000" dirty="0">
                <a:latin typeface="Letter-join No-Lead 8"/>
              </a:rPr>
              <a:t>Year 6</a:t>
            </a:r>
          </a:p>
          <a:p>
            <a:pPr algn="ctr"/>
            <a:r>
              <a:rPr lang="en-GB" sz="6000" dirty="0">
                <a:latin typeface="Letter-join No-Lead 8"/>
              </a:rPr>
              <a:t> Maks </a:t>
            </a:r>
            <a:endParaRPr lang="en-US" sz="4000" dirty="0">
              <a:latin typeface="Letter-join No-Lead 8" panose="02000503000000020003" pitchFamily="50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356620-51CB-4D5D-9F12-7F57CAA8E6BC}"/>
              </a:ext>
            </a:extLst>
          </p:cNvPr>
          <p:cNvCxnSpPr>
            <a:cxnSpLocks/>
          </p:cNvCxnSpPr>
          <p:nvPr/>
        </p:nvCxnSpPr>
        <p:spPr>
          <a:xfrm>
            <a:off x="5859337" y="0"/>
            <a:ext cx="0" cy="4672668"/>
          </a:xfrm>
          <a:prstGeom prst="line">
            <a:avLst/>
          </a:prstGeom>
          <a:ln w="127000">
            <a:solidFill>
              <a:srgbClr val="B619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0" y="5943600"/>
            <a:ext cx="4907560" cy="0"/>
          </a:xfrm>
          <a:prstGeom prst="line">
            <a:avLst/>
          </a:prstGeom>
          <a:ln w="127000">
            <a:solidFill>
              <a:srgbClr val="B619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857999" y="5943600"/>
            <a:ext cx="5334000" cy="4157"/>
          </a:xfrm>
          <a:prstGeom prst="line">
            <a:avLst/>
          </a:prstGeom>
          <a:ln w="127000">
            <a:solidFill>
              <a:srgbClr val="B619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8F7B84F9-45D9-4BEF-9386-F21778582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4375" y="330440"/>
            <a:ext cx="2966901" cy="43422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ECE5F5D-4D72-4A4F-92F7-9BAC3125AA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9973" y="634224"/>
            <a:ext cx="3051778" cy="403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51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6858000" y="3428999"/>
            <a:ext cx="5334000" cy="4157"/>
          </a:xfrm>
          <a:prstGeom prst="line">
            <a:avLst/>
          </a:prstGeom>
          <a:ln w="127000">
            <a:solidFill>
              <a:srgbClr val="B619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3428999"/>
            <a:ext cx="5411585" cy="0"/>
          </a:xfrm>
          <a:prstGeom prst="line">
            <a:avLst/>
          </a:prstGeom>
          <a:ln w="127000">
            <a:solidFill>
              <a:srgbClr val="B619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6BED2E3-761D-4D92-AACE-DDF71D65740E}"/>
              </a:ext>
            </a:extLst>
          </p:cNvPr>
          <p:cNvSpPr txBox="1"/>
          <p:nvPr/>
        </p:nvSpPr>
        <p:spPr>
          <a:xfrm>
            <a:off x="225633" y="0"/>
            <a:ext cx="5254892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4400">
                <a:latin typeface="Letter-join No-Lead 8" panose="02000503000000020003" pitchFamily="50" charset="0"/>
              </a:rPr>
              <a:t>Chaplain team MP </a:t>
            </a:r>
            <a:endParaRPr lang="en-US" sz="2800">
              <a:latin typeface="Letter-join No-Lead 8" panose="02000503000000020003" pitchFamily="50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44D41A-ADD3-44A0-8B47-AE83B9A90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5210" y="2274689"/>
            <a:ext cx="2441579" cy="2308621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1020B06-CEDC-225B-0442-BF3D3B551A50}"/>
              </a:ext>
            </a:extLst>
          </p:cNvPr>
          <p:cNvCxnSpPr>
            <a:cxnSpLocks/>
          </p:cNvCxnSpPr>
          <p:nvPr/>
        </p:nvCxnSpPr>
        <p:spPr>
          <a:xfrm>
            <a:off x="6085839" y="-141834"/>
            <a:ext cx="0" cy="2447636"/>
          </a:xfrm>
          <a:prstGeom prst="line">
            <a:avLst/>
          </a:prstGeom>
          <a:ln w="127000">
            <a:solidFill>
              <a:srgbClr val="B619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5CE7D7B-ACE1-A6C8-7AC2-839D13630557}"/>
              </a:ext>
            </a:extLst>
          </p:cNvPr>
          <p:cNvCxnSpPr>
            <a:cxnSpLocks/>
          </p:cNvCxnSpPr>
          <p:nvPr/>
        </p:nvCxnSpPr>
        <p:spPr>
          <a:xfrm>
            <a:off x="6095999" y="4538614"/>
            <a:ext cx="0" cy="2447636"/>
          </a:xfrm>
          <a:prstGeom prst="line">
            <a:avLst/>
          </a:prstGeom>
          <a:ln w="127000">
            <a:solidFill>
              <a:srgbClr val="B619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EA3563F-4E80-0662-5FC0-F185A02E7CA9}"/>
              </a:ext>
            </a:extLst>
          </p:cNvPr>
          <p:cNvSpPr txBox="1"/>
          <p:nvPr/>
        </p:nvSpPr>
        <p:spPr>
          <a:xfrm>
            <a:off x="6528594" y="0"/>
            <a:ext cx="5254892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4400">
                <a:latin typeface="Letter-join No-Lead 8" panose="02000503000000020003" pitchFamily="50" charset="0"/>
              </a:rPr>
              <a:t>Sports Council MP </a:t>
            </a:r>
            <a:endParaRPr lang="en-US" sz="2800">
              <a:latin typeface="Letter-join No-Lead 8" panose="02000503000000020003" pitchFamily="50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0B96F3-028D-0E6D-1338-1AD018CA90B0}"/>
              </a:ext>
            </a:extLst>
          </p:cNvPr>
          <p:cNvSpPr txBox="1"/>
          <p:nvPr/>
        </p:nvSpPr>
        <p:spPr>
          <a:xfrm>
            <a:off x="143301" y="3428999"/>
            <a:ext cx="5254892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4400">
                <a:latin typeface="Letter-join No-Lead 8" panose="02000503000000020003" pitchFamily="50" charset="0"/>
              </a:rPr>
              <a:t>Eco-committee MP </a:t>
            </a:r>
            <a:endParaRPr lang="en-US" sz="2800">
              <a:latin typeface="Letter-join No-Lead 8" panose="02000503000000020003" pitchFamily="50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859578-4402-AE1B-91F4-C86C427DB69C}"/>
              </a:ext>
            </a:extLst>
          </p:cNvPr>
          <p:cNvSpPr txBox="1"/>
          <p:nvPr/>
        </p:nvSpPr>
        <p:spPr>
          <a:xfrm>
            <a:off x="6725560" y="3490553"/>
            <a:ext cx="5254892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3600">
                <a:latin typeface="Letter-join No-Lead 8" panose="02000503000000020003" pitchFamily="50" charset="0"/>
              </a:rPr>
              <a:t>Youth Mental Health MP </a:t>
            </a:r>
            <a:endParaRPr lang="en-US" sz="2000">
              <a:latin typeface="Letter-join No-Lead 8" panose="02000503000000020003" pitchFamily="50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A624C2-8119-471F-0B68-A9FC332A0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7418" y="699941"/>
            <a:ext cx="1763073" cy="24476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5EB4712-91C9-56AB-337E-7213665390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4575" y="4187773"/>
            <a:ext cx="2228757" cy="250177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D4F9391-3DEE-9079-088B-FDD8CB275A27}"/>
              </a:ext>
            </a:extLst>
          </p:cNvPr>
          <p:cNvSpPr txBox="1"/>
          <p:nvPr/>
        </p:nvSpPr>
        <p:spPr>
          <a:xfrm>
            <a:off x="11352674" y="527925"/>
            <a:ext cx="696024" cy="3142591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sz="2800"/>
              <a:t>Rian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DAAD5E-1594-6450-8CF6-26934FBC0551}"/>
              </a:ext>
            </a:extLst>
          </p:cNvPr>
          <p:cNvSpPr txBox="1"/>
          <p:nvPr/>
        </p:nvSpPr>
        <p:spPr>
          <a:xfrm>
            <a:off x="11389222" y="3787821"/>
            <a:ext cx="622927" cy="3142591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sz="2400"/>
              <a:t>Charlie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C1B601-4CFD-324C-BD82-5F33BA946A87}"/>
              </a:ext>
            </a:extLst>
          </p:cNvPr>
          <p:cNvSpPr txBox="1"/>
          <p:nvPr/>
        </p:nvSpPr>
        <p:spPr>
          <a:xfrm>
            <a:off x="53456" y="4198440"/>
            <a:ext cx="696024" cy="2567055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sz="2800"/>
              <a:t>Zara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F1AFD3-6164-4824-8416-9FB346A6B5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9192" y="922496"/>
            <a:ext cx="1593200" cy="222506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1A5320D-0436-4214-A59B-8796724D8D5E}"/>
              </a:ext>
            </a:extLst>
          </p:cNvPr>
          <p:cNvSpPr txBox="1"/>
          <p:nvPr/>
        </p:nvSpPr>
        <p:spPr>
          <a:xfrm>
            <a:off x="170719" y="527926"/>
            <a:ext cx="696024" cy="2656846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sz="2800"/>
              <a:t>Ivana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FD66EB6-747E-4F23-A633-C0A136C27D8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284" t="9035" r="12523"/>
          <a:stretch/>
        </p:blipFill>
        <p:spPr>
          <a:xfrm>
            <a:off x="1909192" y="4301870"/>
            <a:ext cx="1665090" cy="230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319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FA521DFA538C4B9A5052268278255D" ma:contentTypeVersion="15" ma:contentTypeDescription="Create a new document." ma:contentTypeScope="" ma:versionID="ecedd4e044c6083ee05fd0ce487e2365">
  <xsd:schema xmlns:xsd="http://www.w3.org/2001/XMLSchema" xmlns:xs="http://www.w3.org/2001/XMLSchema" xmlns:p="http://schemas.microsoft.com/office/2006/metadata/properties" xmlns:ns2="0ebbcad6-5272-40d5-9d51-cc66315f20a9" xmlns:ns3="3c1f2466-961a-45e3-bb4b-ac8634fb51b6" targetNamespace="http://schemas.microsoft.com/office/2006/metadata/properties" ma:root="true" ma:fieldsID="6ca4d9097345aac34b66b9e0c1b27e58" ns2:_="" ns3:_="">
    <xsd:import namespace="0ebbcad6-5272-40d5-9d51-cc66315f20a9"/>
    <xsd:import namespace="3c1f2466-961a-45e3-bb4b-ac8634fb51b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bbcad6-5272-40d5-9d51-cc66315f20a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2515be26-ab07-4b3c-a68a-747a9927e791}" ma:internalName="TaxCatchAll" ma:showField="CatchAllData" ma:web="0ebbcad6-5272-40d5-9d51-cc66315f20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1f2466-961a-45e3-bb4b-ac8634fb51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a13657f4-d3ba-477d-9336-3285bdfa5be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ebbcad6-5272-40d5-9d51-cc66315f20a9" xsi:nil="true"/>
    <lcf76f155ced4ddcb4097134ff3c332f xmlns="3c1f2466-961a-45e3-bb4b-ac8634fb51b6">
      <Terms xmlns="http://schemas.microsoft.com/office/infopath/2007/PartnerControls"/>
    </lcf76f155ced4ddcb4097134ff3c332f>
    <_dlc_DocId xmlns="0ebbcad6-5272-40d5-9d51-cc66315f20a9">2VWFXPMQHPEU-1868928919-52487</_dlc_DocId>
    <_dlc_DocIdUrl xmlns="0ebbcad6-5272-40d5-9d51-cc66315f20a9">
      <Url>https://8603420.sharepoint.com/sites/OfficeSharedDrive/_layouts/15/DocIdRedir.aspx?ID=2VWFXPMQHPEU-1868928919-52487</Url>
      <Description>2VWFXPMQHPEU-1868928919-52487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2B0F27D0-7E8D-4CC7-A78E-FDD2D20D18D9}"/>
</file>

<file path=customXml/itemProps2.xml><?xml version="1.0" encoding="utf-8"?>
<ds:datastoreItem xmlns:ds="http://schemas.openxmlformats.org/officeDocument/2006/customXml" ds:itemID="{0CE0292F-11E2-4296-B249-6AA14A53722B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6f075cd6-fad8-43c7-84f7-4f7edeea76f6"/>
    <ds:schemaRef ds:uri="http://purl.org/dc/dcmitype/"/>
    <ds:schemaRef ds:uri="http://purl.org/dc/elements/1.1/"/>
    <ds:schemaRef ds:uri="http://schemas.microsoft.com/office/infopath/2007/PartnerControls"/>
    <ds:schemaRef ds:uri="4dd5d28a-2751-4766-b389-b09a93cef341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5B13114-1E8D-47A0-9AD7-2B1CA53E046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62B8170-13E0-4BD3-B079-1611B2BFF587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151</Words>
  <Application>Microsoft Office PowerPoint</Application>
  <PresentationFormat>Widescreen</PresentationFormat>
  <Paragraphs>44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Letter-join No-Lead 8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Elise Hill</dc:creator>
  <cp:lastModifiedBy>Leigh Roberts</cp:lastModifiedBy>
  <cp:revision>11</cp:revision>
  <dcterms:created xsi:type="dcterms:W3CDTF">2022-10-12T18:26:35Z</dcterms:created>
  <dcterms:modified xsi:type="dcterms:W3CDTF">2023-01-23T14:11:01Z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1196de9c-eb1e-471e-b7d4-bf2de5e684f4</vt:lpwstr>
  </property>
  <property fmtid="{D5CDD505-2E9C-101B-9397-08002B2CF9AE}" pid="3" name="MediaServiceImageTags">
    <vt:lpwstr/>
  </property>
  <property fmtid="{D5CDD505-2E9C-101B-9397-08002B2CF9AE}" pid="4" name="ContentTypeId">
    <vt:lpwstr>0x01010037FA521DFA538C4B9A5052268278255D</vt:lpwstr>
  </property>
</Properties>
</file>