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5"/>
  </p:sldMasterIdLst>
  <p:notesMasterIdLst>
    <p:notesMasterId r:id="rId33"/>
  </p:notesMasterIdLst>
  <p:sldIdLst>
    <p:sldId id="256" r:id="rId6"/>
    <p:sldId id="257" r:id="rId7"/>
    <p:sldId id="261" r:id="rId8"/>
    <p:sldId id="272" r:id="rId9"/>
    <p:sldId id="277" r:id="rId10"/>
    <p:sldId id="262" r:id="rId11"/>
    <p:sldId id="258" r:id="rId12"/>
    <p:sldId id="273" r:id="rId13"/>
    <p:sldId id="259" r:id="rId14"/>
    <p:sldId id="263" r:id="rId15"/>
    <p:sldId id="270" r:id="rId16"/>
    <p:sldId id="264" r:id="rId17"/>
    <p:sldId id="274" r:id="rId18"/>
    <p:sldId id="275" r:id="rId19"/>
    <p:sldId id="271" r:id="rId20"/>
    <p:sldId id="265" r:id="rId21"/>
    <p:sldId id="286" r:id="rId22"/>
    <p:sldId id="279" r:id="rId23"/>
    <p:sldId id="280" r:id="rId24"/>
    <p:sldId id="281" r:id="rId25"/>
    <p:sldId id="282" r:id="rId26"/>
    <p:sldId id="283" r:id="rId27"/>
    <p:sldId id="284" r:id="rId28"/>
    <p:sldId id="285" r:id="rId29"/>
    <p:sldId id="267" r:id="rId30"/>
    <p:sldId id="269" r:id="rId31"/>
    <p:sldId id="287" r:id="rId32"/>
  </p:sldIdLst>
  <p:sldSz cx="12192000" cy="6858000"/>
  <p:notesSz cx="6797675" cy="9926638"/>
  <p:embeddedFontLst>
    <p:embeddedFont>
      <p:font typeface="Avenir Bold" panose="020B0604020202020204" charset="0"/>
      <p:regular r:id="rId34"/>
    </p:embeddedFont>
    <p:embeddedFont>
      <p:font typeface="Avenir Next LT Pro" panose="020B0504020202020204" pitchFamily="34" charset="0"/>
      <p:regular r:id="rId35"/>
      <p:bold r:id="rId36"/>
      <p:italic r:id="rId37"/>
      <p:boldItalic r:id="rId38"/>
    </p:embeddedFont>
    <p:embeddedFont>
      <p:font typeface="Avenir Ultra-Bold" panose="020B0604020202020204" charset="0"/>
      <p:regular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91918"/>
    <a:srgbClr val="223266"/>
    <a:srgbClr val="F29547"/>
    <a:srgbClr val="FAB742"/>
    <a:srgbClr val="00A8A3"/>
    <a:srgbClr val="6C3882"/>
    <a:srgbClr val="CE007F"/>
    <a:srgbClr val="0067B2"/>
    <a:srgbClr val="85A4D3"/>
    <a:srgbClr val="99C3E1"/>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8970" autoAdjust="0"/>
  </p:normalViewPr>
  <p:slideViewPr>
    <p:cSldViewPr snapToGrid="0">
      <p:cViewPr varScale="1">
        <p:scale>
          <a:sx n="57" d="100"/>
          <a:sy n="57" d="100"/>
        </p:scale>
        <p:origin x="168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6.fntdata"/><Relationship Id="rId21" Type="http://schemas.openxmlformats.org/officeDocument/2006/relationships/slide" Target="slides/slide16.xml"/><Relationship Id="rId34" Type="http://schemas.openxmlformats.org/officeDocument/2006/relationships/font" Target="fonts/font1.fntdata"/><Relationship Id="rId42"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font" Target="fonts/font4.fntdata"/><Relationship Id="rId40"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3.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microsoft.com/office/2016/11/relationships/changesInfo" Target="changesInfos/changesInfo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font" Target="fonts/font2.fntdata"/><Relationship Id="rId43"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notesMaster" Target="notesMasters/notesMaster1.xml"/><Relationship Id="rId38" Type="http://schemas.openxmlformats.org/officeDocument/2006/relationships/font" Target="fonts/font5.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ol Salt" userId="a3cd0610-cf00-496b-8134-4fe41bdd850f" providerId="ADAL" clId="{91B345EA-C4FC-41D1-82EC-523A83C344BC}"/>
    <pc:docChg chg="custSel modSld">
      <pc:chgData name="Carol Salt" userId="a3cd0610-cf00-496b-8134-4fe41bdd850f" providerId="ADAL" clId="{91B345EA-C4FC-41D1-82EC-523A83C344BC}" dt="2025-10-08T14:38:14.357" v="4" actId="27636"/>
      <pc:docMkLst>
        <pc:docMk/>
      </pc:docMkLst>
      <pc:sldChg chg="modSp mod">
        <pc:chgData name="Carol Salt" userId="a3cd0610-cf00-496b-8134-4fe41bdd850f" providerId="ADAL" clId="{91B345EA-C4FC-41D1-82EC-523A83C344BC}" dt="2025-10-08T14:38:14.357" v="4" actId="27636"/>
        <pc:sldMkLst>
          <pc:docMk/>
          <pc:sldMk cId="3838687643" sldId="266"/>
        </pc:sldMkLst>
      </pc:sldChg>
    </pc:docChg>
  </pc:docChgLst>
  <pc:docChgLst>
    <pc:chgData name="Carol Salt" userId="a3cd0610-cf00-496b-8134-4fe41bdd850f" providerId="ADAL" clId="{3899D4B5-048F-4216-B532-D4C67A70854F}"/>
    <pc:docChg chg="delSld">
      <pc:chgData name="Carol Salt" userId="a3cd0610-cf00-496b-8134-4fe41bdd850f" providerId="ADAL" clId="{3899D4B5-048F-4216-B532-D4C67A70854F}" dt="2025-10-15T12:42:09.628" v="0" actId="2696"/>
      <pc:docMkLst>
        <pc:docMk/>
      </pc:docMkLst>
      <pc:sldChg chg="del">
        <pc:chgData name="Carol Salt" userId="a3cd0610-cf00-496b-8134-4fe41bdd850f" providerId="ADAL" clId="{3899D4B5-048F-4216-B532-D4C67A70854F}" dt="2025-10-15T12:42:09.628" v="0" actId="2696"/>
        <pc:sldMkLst>
          <pc:docMk/>
          <pc:sldMk cId="3838687643" sldId="2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A9B9FF0-2C96-4EEF-AB70-DF82A32D3A78}" type="datetimeFigureOut">
              <a:rPr lang="en-GB" smtClean="0"/>
              <a:t>15/10/2025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0823313-C8FD-4A4A-A368-2E3E073AEC8B}" type="slidenum">
              <a:rPr lang="en-GB" smtClean="0"/>
              <a:t>‹#›</a:t>
            </a:fld>
            <a:endParaRPr lang="en-GB"/>
          </a:p>
        </p:txBody>
      </p:sp>
    </p:spTree>
    <p:extLst>
      <p:ext uri="{BB962C8B-B14F-4D97-AF65-F5344CB8AC3E}">
        <p14:creationId xmlns:p14="http://schemas.microsoft.com/office/powerpoint/2010/main" val="3077348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823313-C8FD-4A4A-A368-2E3E073AEC8B}" type="slidenum">
              <a:rPr lang="en-GB" smtClean="0"/>
              <a:t>26</a:t>
            </a:fld>
            <a:endParaRPr lang="en-GB"/>
          </a:p>
        </p:txBody>
      </p:sp>
    </p:spTree>
    <p:extLst>
      <p:ext uri="{BB962C8B-B14F-4D97-AF65-F5344CB8AC3E}">
        <p14:creationId xmlns:p14="http://schemas.microsoft.com/office/powerpoint/2010/main" val="28480780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134674-72E4-DEAE-30F2-8C20641793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8DD596-2CFE-C3E9-CE6F-C62596CC1F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CA1B85-33C8-2D3D-5D74-3F9281D2CD2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69FCD3B-B33E-2177-E13B-802043E91F18}"/>
              </a:ext>
            </a:extLst>
          </p:cNvPr>
          <p:cNvSpPr>
            <a:spLocks noGrp="1"/>
          </p:cNvSpPr>
          <p:nvPr>
            <p:ph type="sldNum" sz="quarter" idx="5"/>
          </p:nvPr>
        </p:nvSpPr>
        <p:spPr/>
        <p:txBody>
          <a:bodyPr/>
          <a:lstStyle/>
          <a:p>
            <a:fld id="{10823313-C8FD-4A4A-A368-2E3E073AEC8B}" type="slidenum">
              <a:rPr lang="en-GB" smtClean="0"/>
              <a:t>27</a:t>
            </a:fld>
            <a:endParaRPr lang="en-GB"/>
          </a:p>
        </p:txBody>
      </p:sp>
    </p:spTree>
    <p:extLst>
      <p:ext uri="{BB962C8B-B14F-4D97-AF65-F5344CB8AC3E}">
        <p14:creationId xmlns:p14="http://schemas.microsoft.com/office/powerpoint/2010/main" val="41103796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1.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2.jpe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3.jpe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6.jpe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7.jpe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8.jpe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9.jpe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0.jpeg"/><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1.jpeg"/><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CCEE3-C378-9294-EF2E-EF4A89B93FBF}"/>
              </a:ext>
            </a:extLst>
          </p:cNvPr>
          <p:cNvSpPr>
            <a:spLocks noGrp="1"/>
          </p:cNvSpPr>
          <p:nvPr>
            <p:ph type="ctrTitle"/>
          </p:nvPr>
        </p:nvSpPr>
        <p:spPr>
          <a:xfrm>
            <a:off x="5566318" y="1178119"/>
            <a:ext cx="6032809" cy="2387600"/>
          </a:xfrm>
        </p:spPr>
        <p:txBody>
          <a:bodyPr anchor="b">
            <a:normAutofit/>
          </a:bodyPr>
          <a:lstStyle>
            <a:lvl1pPr algn="l">
              <a:defRPr sz="4400">
                <a:solidFill>
                  <a:schemeClr val="bg1"/>
                </a:solidFill>
              </a:defRPr>
            </a:lvl1pPr>
          </a:lstStyle>
          <a:p>
            <a:r>
              <a:rPr lang="en-GB" dirty="0"/>
              <a:t>Click to edit Master title style</a:t>
            </a:r>
          </a:p>
        </p:txBody>
      </p:sp>
      <p:sp>
        <p:nvSpPr>
          <p:cNvPr id="3" name="Subtitle 2">
            <a:extLst>
              <a:ext uri="{FF2B5EF4-FFF2-40B4-BE49-F238E27FC236}">
                <a16:creationId xmlns:a16="http://schemas.microsoft.com/office/drawing/2014/main" id="{AD9AE14F-0AD4-4DC6-A923-FE2401057D64}"/>
              </a:ext>
            </a:extLst>
          </p:cNvPr>
          <p:cNvSpPr>
            <a:spLocks noGrp="1"/>
          </p:cNvSpPr>
          <p:nvPr>
            <p:ph type="subTitle" idx="1"/>
          </p:nvPr>
        </p:nvSpPr>
        <p:spPr>
          <a:xfrm>
            <a:off x="5566318" y="3657794"/>
            <a:ext cx="6032809" cy="1655762"/>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p>
        </p:txBody>
      </p:sp>
      <p:sp>
        <p:nvSpPr>
          <p:cNvPr id="4" name="Date Placeholder 3">
            <a:extLst>
              <a:ext uri="{FF2B5EF4-FFF2-40B4-BE49-F238E27FC236}">
                <a16:creationId xmlns:a16="http://schemas.microsoft.com/office/drawing/2014/main" id="{EAD6321B-C059-5BB0-F16B-7EE818973429}"/>
              </a:ext>
            </a:extLst>
          </p:cNvPr>
          <p:cNvSpPr>
            <a:spLocks noGrp="1"/>
          </p:cNvSpPr>
          <p:nvPr>
            <p:ph type="dt" sz="half" idx="10"/>
          </p:nvPr>
        </p:nvSpPr>
        <p:spPr>
          <a:xfrm>
            <a:off x="1614056" y="6356348"/>
            <a:ext cx="2743200" cy="365125"/>
          </a:xfrm>
        </p:spPr>
        <p:txBody>
          <a:bodyPr/>
          <a:lstStyle>
            <a:lvl1pPr algn="ctr">
              <a:defRPr>
                <a:solidFill>
                  <a:schemeClr val="bg1"/>
                </a:solidFill>
              </a:defRPr>
            </a:lvl1pPr>
          </a:lstStyle>
          <a:p>
            <a:fld id="{59D5D51C-9A4B-48EF-A2B7-C0D6AA26EB7B}" type="datetimeFigureOut">
              <a:rPr lang="en-GB" smtClean="0"/>
              <a:pPr/>
              <a:t>15/10/2025</a:t>
            </a:fld>
            <a:endParaRPr lang="en-GB" dirty="0"/>
          </a:p>
        </p:txBody>
      </p:sp>
      <p:sp>
        <p:nvSpPr>
          <p:cNvPr id="5" name="Footer Placeholder 4">
            <a:extLst>
              <a:ext uri="{FF2B5EF4-FFF2-40B4-BE49-F238E27FC236}">
                <a16:creationId xmlns:a16="http://schemas.microsoft.com/office/drawing/2014/main" id="{C7FCBB5D-5DB4-320A-33F0-A6854905EFAC}"/>
              </a:ext>
            </a:extLst>
          </p:cNvPr>
          <p:cNvSpPr>
            <a:spLocks noGrp="1"/>
          </p:cNvSpPr>
          <p:nvPr>
            <p:ph type="ftr" sz="quarter" idx="11"/>
          </p:nvPr>
        </p:nvSpPr>
        <p:spPr>
          <a:xfrm>
            <a:off x="4464627" y="6356348"/>
            <a:ext cx="5292437" cy="365125"/>
          </a:xfrm>
        </p:spPr>
        <p:txBody>
          <a:bodyPr/>
          <a:lstStyle>
            <a:lvl1pPr>
              <a:defRPr>
                <a:solidFill>
                  <a:schemeClr val="bg1"/>
                </a:solidFill>
              </a:defRPr>
            </a:lvl1pPr>
          </a:lstStyle>
          <a:p>
            <a:endParaRPr lang="en-GB" dirty="0"/>
          </a:p>
        </p:txBody>
      </p:sp>
      <p:sp>
        <p:nvSpPr>
          <p:cNvPr id="6" name="Slide Number Placeholder 5">
            <a:extLst>
              <a:ext uri="{FF2B5EF4-FFF2-40B4-BE49-F238E27FC236}">
                <a16:creationId xmlns:a16="http://schemas.microsoft.com/office/drawing/2014/main" id="{7C11391D-B176-F8E1-8CE1-783D2F0BF22A}"/>
              </a:ext>
            </a:extLst>
          </p:cNvPr>
          <p:cNvSpPr>
            <a:spLocks noGrp="1"/>
          </p:cNvSpPr>
          <p:nvPr>
            <p:ph type="sldNum" sz="quarter" idx="12"/>
          </p:nvPr>
        </p:nvSpPr>
        <p:spPr>
          <a:xfrm>
            <a:off x="9868829" y="6356348"/>
            <a:ext cx="1730298" cy="365125"/>
          </a:xfrm>
        </p:spPr>
        <p:txBody>
          <a:bodyPr/>
          <a:lstStyle>
            <a:lvl1pPr>
              <a:defRPr>
                <a:solidFill>
                  <a:schemeClr val="bg1"/>
                </a:solidFill>
              </a:defRPr>
            </a:lvl1pPr>
          </a:lstStyle>
          <a:p>
            <a:fld id="{5D58EFD8-87FE-45F0-AC43-5F8E84070434}" type="slidenum">
              <a:rPr lang="en-GB" smtClean="0"/>
              <a:pPr/>
              <a:t>‹#›</a:t>
            </a:fld>
            <a:endParaRPr lang="en-GB" dirty="0"/>
          </a:p>
        </p:txBody>
      </p:sp>
    </p:spTree>
    <p:extLst>
      <p:ext uri="{BB962C8B-B14F-4D97-AF65-F5344CB8AC3E}">
        <p14:creationId xmlns:p14="http://schemas.microsoft.com/office/powerpoint/2010/main" val="34204203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CCEE3-C378-9294-EF2E-EF4A89B93FBF}"/>
              </a:ext>
            </a:extLst>
          </p:cNvPr>
          <p:cNvSpPr>
            <a:spLocks noGrp="1"/>
          </p:cNvSpPr>
          <p:nvPr>
            <p:ph type="ctrTitle"/>
          </p:nvPr>
        </p:nvSpPr>
        <p:spPr>
          <a:xfrm>
            <a:off x="5566318" y="1178119"/>
            <a:ext cx="6032809" cy="2387600"/>
          </a:xfrm>
        </p:spPr>
        <p:txBody>
          <a:bodyPr anchor="b">
            <a:normAutofit/>
          </a:bodyPr>
          <a:lstStyle>
            <a:lvl1pPr algn="l">
              <a:defRPr sz="4400">
                <a:solidFill>
                  <a:schemeClr val="bg1"/>
                </a:solidFill>
              </a:defRPr>
            </a:lvl1pPr>
          </a:lstStyle>
          <a:p>
            <a:r>
              <a:rPr lang="en-GB" dirty="0"/>
              <a:t>Click to edit Master title style</a:t>
            </a:r>
          </a:p>
        </p:txBody>
      </p:sp>
      <p:sp>
        <p:nvSpPr>
          <p:cNvPr id="3" name="Subtitle 2">
            <a:extLst>
              <a:ext uri="{FF2B5EF4-FFF2-40B4-BE49-F238E27FC236}">
                <a16:creationId xmlns:a16="http://schemas.microsoft.com/office/drawing/2014/main" id="{AD9AE14F-0AD4-4DC6-A923-FE2401057D64}"/>
              </a:ext>
            </a:extLst>
          </p:cNvPr>
          <p:cNvSpPr>
            <a:spLocks noGrp="1"/>
          </p:cNvSpPr>
          <p:nvPr>
            <p:ph type="subTitle" idx="1"/>
          </p:nvPr>
        </p:nvSpPr>
        <p:spPr>
          <a:xfrm>
            <a:off x="5566318" y="3657794"/>
            <a:ext cx="6032809" cy="1655762"/>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p>
        </p:txBody>
      </p:sp>
      <p:sp>
        <p:nvSpPr>
          <p:cNvPr id="4" name="Date Placeholder 3">
            <a:extLst>
              <a:ext uri="{FF2B5EF4-FFF2-40B4-BE49-F238E27FC236}">
                <a16:creationId xmlns:a16="http://schemas.microsoft.com/office/drawing/2014/main" id="{EAD6321B-C059-5BB0-F16B-7EE818973429}"/>
              </a:ext>
            </a:extLst>
          </p:cNvPr>
          <p:cNvSpPr>
            <a:spLocks noGrp="1"/>
          </p:cNvSpPr>
          <p:nvPr>
            <p:ph type="dt" sz="half" idx="10"/>
          </p:nvPr>
        </p:nvSpPr>
        <p:spPr>
          <a:xfrm>
            <a:off x="1614056" y="6356348"/>
            <a:ext cx="2743200" cy="365125"/>
          </a:xfrm>
        </p:spPr>
        <p:txBody>
          <a:bodyPr/>
          <a:lstStyle>
            <a:lvl1pPr algn="ctr">
              <a:defRPr>
                <a:solidFill>
                  <a:schemeClr val="bg1"/>
                </a:solidFill>
              </a:defRPr>
            </a:lvl1pPr>
          </a:lstStyle>
          <a:p>
            <a:fld id="{59D5D51C-9A4B-48EF-A2B7-C0D6AA26EB7B}" type="datetimeFigureOut">
              <a:rPr lang="en-GB" smtClean="0"/>
              <a:pPr/>
              <a:t>15/10/2025</a:t>
            </a:fld>
            <a:endParaRPr lang="en-GB" dirty="0"/>
          </a:p>
        </p:txBody>
      </p:sp>
      <p:sp>
        <p:nvSpPr>
          <p:cNvPr id="5" name="Footer Placeholder 4">
            <a:extLst>
              <a:ext uri="{FF2B5EF4-FFF2-40B4-BE49-F238E27FC236}">
                <a16:creationId xmlns:a16="http://schemas.microsoft.com/office/drawing/2014/main" id="{C7FCBB5D-5DB4-320A-33F0-A6854905EFAC}"/>
              </a:ext>
            </a:extLst>
          </p:cNvPr>
          <p:cNvSpPr>
            <a:spLocks noGrp="1"/>
          </p:cNvSpPr>
          <p:nvPr>
            <p:ph type="ftr" sz="quarter" idx="11"/>
          </p:nvPr>
        </p:nvSpPr>
        <p:spPr>
          <a:xfrm>
            <a:off x="4464627" y="6356348"/>
            <a:ext cx="5292437" cy="365125"/>
          </a:xfrm>
        </p:spPr>
        <p:txBody>
          <a:bodyPr/>
          <a:lstStyle>
            <a:lvl1pPr>
              <a:defRPr>
                <a:solidFill>
                  <a:schemeClr val="bg1"/>
                </a:solidFill>
              </a:defRPr>
            </a:lvl1pPr>
          </a:lstStyle>
          <a:p>
            <a:endParaRPr lang="en-GB" dirty="0"/>
          </a:p>
        </p:txBody>
      </p:sp>
      <p:sp>
        <p:nvSpPr>
          <p:cNvPr id="6" name="Slide Number Placeholder 5">
            <a:extLst>
              <a:ext uri="{FF2B5EF4-FFF2-40B4-BE49-F238E27FC236}">
                <a16:creationId xmlns:a16="http://schemas.microsoft.com/office/drawing/2014/main" id="{7C11391D-B176-F8E1-8CE1-783D2F0BF22A}"/>
              </a:ext>
            </a:extLst>
          </p:cNvPr>
          <p:cNvSpPr>
            <a:spLocks noGrp="1"/>
          </p:cNvSpPr>
          <p:nvPr>
            <p:ph type="sldNum" sz="quarter" idx="12"/>
          </p:nvPr>
        </p:nvSpPr>
        <p:spPr>
          <a:xfrm>
            <a:off x="9868829" y="6356348"/>
            <a:ext cx="1730298" cy="365125"/>
          </a:xfrm>
        </p:spPr>
        <p:txBody>
          <a:bodyPr/>
          <a:lstStyle>
            <a:lvl1pPr>
              <a:defRPr>
                <a:solidFill>
                  <a:schemeClr val="bg1"/>
                </a:solidFill>
              </a:defRPr>
            </a:lvl1pPr>
          </a:lstStyle>
          <a:p>
            <a:fld id="{5D58EFD8-87FE-45F0-AC43-5F8E84070434}" type="slidenum">
              <a:rPr lang="en-GB" smtClean="0"/>
              <a:pPr/>
              <a:t>‹#›</a:t>
            </a:fld>
            <a:endParaRPr lang="en-GB" dirty="0"/>
          </a:p>
        </p:txBody>
      </p:sp>
    </p:spTree>
    <p:extLst>
      <p:ext uri="{BB962C8B-B14F-4D97-AF65-F5344CB8AC3E}">
        <p14:creationId xmlns:p14="http://schemas.microsoft.com/office/powerpoint/2010/main" val="40469436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CCEE3-C378-9294-EF2E-EF4A89B93FBF}"/>
              </a:ext>
            </a:extLst>
          </p:cNvPr>
          <p:cNvSpPr>
            <a:spLocks noGrp="1"/>
          </p:cNvSpPr>
          <p:nvPr>
            <p:ph type="ctrTitle"/>
          </p:nvPr>
        </p:nvSpPr>
        <p:spPr>
          <a:xfrm>
            <a:off x="5566318" y="1178119"/>
            <a:ext cx="6032809" cy="2387600"/>
          </a:xfrm>
        </p:spPr>
        <p:txBody>
          <a:bodyPr anchor="b">
            <a:normAutofit/>
          </a:bodyPr>
          <a:lstStyle>
            <a:lvl1pPr algn="l">
              <a:defRPr sz="4400">
                <a:solidFill>
                  <a:schemeClr val="bg1"/>
                </a:solidFill>
              </a:defRPr>
            </a:lvl1pPr>
          </a:lstStyle>
          <a:p>
            <a:r>
              <a:rPr lang="en-GB" dirty="0"/>
              <a:t>Click to edit Master title style</a:t>
            </a:r>
          </a:p>
        </p:txBody>
      </p:sp>
      <p:sp>
        <p:nvSpPr>
          <p:cNvPr id="3" name="Subtitle 2">
            <a:extLst>
              <a:ext uri="{FF2B5EF4-FFF2-40B4-BE49-F238E27FC236}">
                <a16:creationId xmlns:a16="http://schemas.microsoft.com/office/drawing/2014/main" id="{AD9AE14F-0AD4-4DC6-A923-FE2401057D64}"/>
              </a:ext>
            </a:extLst>
          </p:cNvPr>
          <p:cNvSpPr>
            <a:spLocks noGrp="1"/>
          </p:cNvSpPr>
          <p:nvPr>
            <p:ph type="subTitle" idx="1"/>
          </p:nvPr>
        </p:nvSpPr>
        <p:spPr>
          <a:xfrm>
            <a:off x="5566318" y="3657794"/>
            <a:ext cx="6032809" cy="1655762"/>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p>
        </p:txBody>
      </p:sp>
      <p:sp>
        <p:nvSpPr>
          <p:cNvPr id="4" name="Date Placeholder 3">
            <a:extLst>
              <a:ext uri="{FF2B5EF4-FFF2-40B4-BE49-F238E27FC236}">
                <a16:creationId xmlns:a16="http://schemas.microsoft.com/office/drawing/2014/main" id="{EAD6321B-C059-5BB0-F16B-7EE818973429}"/>
              </a:ext>
            </a:extLst>
          </p:cNvPr>
          <p:cNvSpPr>
            <a:spLocks noGrp="1"/>
          </p:cNvSpPr>
          <p:nvPr>
            <p:ph type="dt" sz="half" idx="10"/>
          </p:nvPr>
        </p:nvSpPr>
        <p:spPr>
          <a:xfrm>
            <a:off x="1614056" y="6356348"/>
            <a:ext cx="2743200" cy="365125"/>
          </a:xfrm>
        </p:spPr>
        <p:txBody>
          <a:bodyPr/>
          <a:lstStyle>
            <a:lvl1pPr algn="ctr">
              <a:defRPr>
                <a:solidFill>
                  <a:schemeClr val="bg1"/>
                </a:solidFill>
              </a:defRPr>
            </a:lvl1pPr>
          </a:lstStyle>
          <a:p>
            <a:fld id="{59D5D51C-9A4B-48EF-A2B7-C0D6AA26EB7B}" type="datetimeFigureOut">
              <a:rPr lang="en-GB" smtClean="0"/>
              <a:pPr/>
              <a:t>15/10/2025</a:t>
            </a:fld>
            <a:endParaRPr lang="en-GB" dirty="0"/>
          </a:p>
        </p:txBody>
      </p:sp>
      <p:sp>
        <p:nvSpPr>
          <p:cNvPr id="5" name="Footer Placeholder 4">
            <a:extLst>
              <a:ext uri="{FF2B5EF4-FFF2-40B4-BE49-F238E27FC236}">
                <a16:creationId xmlns:a16="http://schemas.microsoft.com/office/drawing/2014/main" id="{C7FCBB5D-5DB4-320A-33F0-A6854905EFAC}"/>
              </a:ext>
            </a:extLst>
          </p:cNvPr>
          <p:cNvSpPr>
            <a:spLocks noGrp="1"/>
          </p:cNvSpPr>
          <p:nvPr>
            <p:ph type="ftr" sz="quarter" idx="11"/>
          </p:nvPr>
        </p:nvSpPr>
        <p:spPr>
          <a:xfrm>
            <a:off x="4464627" y="6356348"/>
            <a:ext cx="5292437" cy="365125"/>
          </a:xfrm>
        </p:spPr>
        <p:txBody>
          <a:bodyPr/>
          <a:lstStyle>
            <a:lvl1pPr>
              <a:defRPr>
                <a:solidFill>
                  <a:schemeClr val="bg1"/>
                </a:solidFill>
              </a:defRPr>
            </a:lvl1pPr>
          </a:lstStyle>
          <a:p>
            <a:endParaRPr lang="en-GB" dirty="0"/>
          </a:p>
        </p:txBody>
      </p:sp>
      <p:sp>
        <p:nvSpPr>
          <p:cNvPr id="6" name="Slide Number Placeholder 5">
            <a:extLst>
              <a:ext uri="{FF2B5EF4-FFF2-40B4-BE49-F238E27FC236}">
                <a16:creationId xmlns:a16="http://schemas.microsoft.com/office/drawing/2014/main" id="{7C11391D-B176-F8E1-8CE1-783D2F0BF22A}"/>
              </a:ext>
            </a:extLst>
          </p:cNvPr>
          <p:cNvSpPr>
            <a:spLocks noGrp="1"/>
          </p:cNvSpPr>
          <p:nvPr>
            <p:ph type="sldNum" sz="quarter" idx="12"/>
          </p:nvPr>
        </p:nvSpPr>
        <p:spPr>
          <a:xfrm>
            <a:off x="9868829" y="6356348"/>
            <a:ext cx="1730298" cy="365125"/>
          </a:xfrm>
        </p:spPr>
        <p:txBody>
          <a:bodyPr/>
          <a:lstStyle>
            <a:lvl1pPr>
              <a:defRPr>
                <a:solidFill>
                  <a:schemeClr val="bg1"/>
                </a:solidFill>
              </a:defRPr>
            </a:lvl1pPr>
          </a:lstStyle>
          <a:p>
            <a:fld id="{5D58EFD8-87FE-45F0-AC43-5F8E84070434}" type="slidenum">
              <a:rPr lang="en-GB" smtClean="0"/>
              <a:pPr/>
              <a:t>‹#›</a:t>
            </a:fld>
            <a:endParaRPr lang="en-GB" dirty="0"/>
          </a:p>
        </p:txBody>
      </p:sp>
    </p:spTree>
    <p:extLst>
      <p:ext uri="{BB962C8B-B14F-4D97-AF65-F5344CB8AC3E}">
        <p14:creationId xmlns:p14="http://schemas.microsoft.com/office/powerpoint/2010/main" val="3284144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074D0-C9F2-D296-0641-6F31B1F615AB}"/>
              </a:ext>
            </a:extLst>
          </p:cNvPr>
          <p:cNvSpPr>
            <a:spLocks noGrp="1"/>
          </p:cNvSpPr>
          <p:nvPr>
            <p:ph type="title"/>
          </p:nvPr>
        </p:nvSpPr>
        <p:spPr/>
        <p:txBody>
          <a:bodyPr anchor="b"/>
          <a:lstStyle>
            <a:lvl1pPr>
              <a:defRPr>
                <a:solidFill>
                  <a:schemeClr val="bg1"/>
                </a:solidFill>
              </a:defRPr>
            </a:lvl1pPr>
          </a:lstStyle>
          <a:p>
            <a:r>
              <a:rPr lang="en-GB" dirty="0"/>
              <a:t>Click to edit Master title style</a:t>
            </a:r>
          </a:p>
        </p:txBody>
      </p:sp>
      <p:sp>
        <p:nvSpPr>
          <p:cNvPr id="3" name="Content Placeholder 2">
            <a:extLst>
              <a:ext uri="{FF2B5EF4-FFF2-40B4-BE49-F238E27FC236}">
                <a16:creationId xmlns:a16="http://schemas.microsoft.com/office/drawing/2014/main" id="{218C7766-7399-39E4-042B-49AE3329C1F4}"/>
              </a:ext>
            </a:extLst>
          </p:cNvPr>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a:extLst>
              <a:ext uri="{FF2B5EF4-FFF2-40B4-BE49-F238E27FC236}">
                <a16:creationId xmlns:a16="http://schemas.microsoft.com/office/drawing/2014/main" id="{D47BB420-57E8-534E-2CD0-7C3991143208}"/>
              </a:ext>
            </a:extLst>
          </p:cNvPr>
          <p:cNvSpPr>
            <a:spLocks noGrp="1"/>
          </p:cNvSpPr>
          <p:nvPr>
            <p:ph type="dt" sz="half" idx="10"/>
          </p:nvPr>
        </p:nvSpPr>
        <p:spPr/>
        <p:txBody>
          <a:bodyPr/>
          <a:lstStyle/>
          <a:p>
            <a:fld id="{59D5D51C-9A4B-48EF-A2B7-C0D6AA26EB7B}" type="datetimeFigureOut">
              <a:rPr lang="en-GB" smtClean="0"/>
              <a:t>15/10/2025</a:t>
            </a:fld>
            <a:endParaRPr lang="en-GB"/>
          </a:p>
        </p:txBody>
      </p:sp>
      <p:sp>
        <p:nvSpPr>
          <p:cNvPr id="5" name="Footer Placeholder 4">
            <a:extLst>
              <a:ext uri="{FF2B5EF4-FFF2-40B4-BE49-F238E27FC236}">
                <a16:creationId xmlns:a16="http://schemas.microsoft.com/office/drawing/2014/main" id="{5BB67E0A-1D05-0A2C-4FA5-33B23B0EF8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F873C2-5E13-BDDD-F4EA-21C29F54E878}"/>
              </a:ext>
            </a:extLst>
          </p:cNvPr>
          <p:cNvSpPr>
            <a:spLocks noGrp="1"/>
          </p:cNvSpPr>
          <p:nvPr>
            <p:ph type="sldNum" sz="quarter" idx="12"/>
          </p:nvPr>
        </p:nvSpPr>
        <p:spPr/>
        <p:txBody>
          <a:bodyPr/>
          <a:lstStyle/>
          <a:p>
            <a:fld id="{5D58EFD8-87FE-45F0-AC43-5F8E84070434}" type="slidenum">
              <a:rPr lang="en-GB" smtClean="0"/>
              <a:t>‹#›</a:t>
            </a:fld>
            <a:endParaRPr lang="en-GB"/>
          </a:p>
        </p:txBody>
      </p:sp>
    </p:spTree>
    <p:extLst>
      <p:ext uri="{BB962C8B-B14F-4D97-AF65-F5344CB8AC3E}">
        <p14:creationId xmlns:p14="http://schemas.microsoft.com/office/powerpoint/2010/main" val="178789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074D0-C9F2-D296-0641-6F31B1F615AB}"/>
              </a:ext>
            </a:extLst>
          </p:cNvPr>
          <p:cNvSpPr>
            <a:spLocks noGrp="1"/>
          </p:cNvSpPr>
          <p:nvPr>
            <p:ph type="title"/>
          </p:nvPr>
        </p:nvSpPr>
        <p:spPr/>
        <p:txBody>
          <a:bodyPr anchor="b"/>
          <a:lstStyle>
            <a:lvl1pPr>
              <a:defRPr>
                <a:solidFill>
                  <a:schemeClr val="bg1"/>
                </a:solidFill>
              </a:defRPr>
            </a:lvl1pPr>
          </a:lstStyle>
          <a:p>
            <a:r>
              <a:rPr lang="en-GB" dirty="0"/>
              <a:t>Click to edit Master title style</a:t>
            </a:r>
          </a:p>
        </p:txBody>
      </p:sp>
      <p:sp>
        <p:nvSpPr>
          <p:cNvPr id="3" name="Content Placeholder 2">
            <a:extLst>
              <a:ext uri="{FF2B5EF4-FFF2-40B4-BE49-F238E27FC236}">
                <a16:creationId xmlns:a16="http://schemas.microsoft.com/office/drawing/2014/main" id="{218C7766-7399-39E4-042B-49AE3329C1F4}"/>
              </a:ext>
            </a:extLst>
          </p:cNvPr>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a:extLst>
              <a:ext uri="{FF2B5EF4-FFF2-40B4-BE49-F238E27FC236}">
                <a16:creationId xmlns:a16="http://schemas.microsoft.com/office/drawing/2014/main" id="{D47BB420-57E8-534E-2CD0-7C3991143208}"/>
              </a:ext>
            </a:extLst>
          </p:cNvPr>
          <p:cNvSpPr>
            <a:spLocks noGrp="1"/>
          </p:cNvSpPr>
          <p:nvPr>
            <p:ph type="dt" sz="half" idx="10"/>
          </p:nvPr>
        </p:nvSpPr>
        <p:spPr/>
        <p:txBody>
          <a:bodyPr/>
          <a:lstStyle/>
          <a:p>
            <a:fld id="{59D5D51C-9A4B-48EF-A2B7-C0D6AA26EB7B}" type="datetimeFigureOut">
              <a:rPr lang="en-GB" smtClean="0"/>
              <a:t>15/10/2025</a:t>
            </a:fld>
            <a:endParaRPr lang="en-GB"/>
          </a:p>
        </p:txBody>
      </p:sp>
      <p:sp>
        <p:nvSpPr>
          <p:cNvPr id="5" name="Footer Placeholder 4">
            <a:extLst>
              <a:ext uri="{FF2B5EF4-FFF2-40B4-BE49-F238E27FC236}">
                <a16:creationId xmlns:a16="http://schemas.microsoft.com/office/drawing/2014/main" id="{5BB67E0A-1D05-0A2C-4FA5-33B23B0EF8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F873C2-5E13-BDDD-F4EA-21C29F54E878}"/>
              </a:ext>
            </a:extLst>
          </p:cNvPr>
          <p:cNvSpPr>
            <a:spLocks noGrp="1"/>
          </p:cNvSpPr>
          <p:nvPr>
            <p:ph type="sldNum" sz="quarter" idx="12"/>
          </p:nvPr>
        </p:nvSpPr>
        <p:spPr/>
        <p:txBody>
          <a:bodyPr/>
          <a:lstStyle/>
          <a:p>
            <a:fld id="{5D58EFD8-87FE-45F0-AC43-5F8E84070434}" type="slidenum">
              <a:rPr lang="en-GB" smtClean="0"/>
              <a:t>‹#›</a:t>
            </a:fld>
            <a:endParaRPr lang="en-GB"/>
          </a:p>
        </p:txBody>
      </p:sp>
    </p:spTree>
    <p:extLst>
      <p:ext uri="{BB962C8B-B14F-4D97-AF65-F5344CB8AC3E}">
        <p14:creationId xmlns:p14="http://schemas.microsoft.com/office/powerpoint/2010/main" val="21533381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7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074D0-C9F2-D296-0641-6F31B1F615AB}"/>
              </a:ext>
            </a:extLst>
          </p:cNvPr>
          <p:cNvSpPr>
            <a:spLocks noGrp="1"/>
          </p:cNvSpPr>
          <p:nvPr>
            <p:ph type="title"/>
          </p:nvPr>
        </p:nvSpPr>
        <p:spPr/>
        <p:txBody>
          <a:bodyPr anchor="b"/>
          <a:lstStyle>
            <a:lvl1pPr>
              <a:defRPr>
                <a:solidFill>
                  <a:srgbClr val="223266"/>
                </a:solidFill>
              </a:defRPr>
            </a:lvl1pPr>
          </a:lstStyle>
          <a:p>
            <a:r>
              <a:rPr lang="en-GB" dirty="0"/>
              <a:t>Click to edit Master title style</a:t>
            </a:r>
          </a:p>
        </p:txBody>
      </p:sp>
      <p:sp>
        <p:nvSpPr>
          <p:cNvPr id="3" name="Content Placeholder 2">
            <a:extLst>
              <a:ext uri="{FF2B5EF4-FFF2-40B4-BE49-F238E27FC236}">
                <a16:creationId xmlns:a16="http://schemas.microsoft.com/office/drawing/2014/main" id="{218C7766-7399-39E4-042B-49AE3329C1F4}"/>
              </a:ext>
            </a:extLst>
          </p:cNvPr>
          <p:cNvSpPr>
            <a:spLocks noGrp="1"/>
          </p:cNvSpPr>
          <p:nvPr>
            <p:ph idx="1"/>
          </p:nvPr>
        </p:nvSpPr>
        <p:spPr/>
        <p:txBody>
          <a:bodyPr/>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a:extLst>
              <a:ext uri="{FF2B5EF4-FFF2-40B4-BE49-F238E27FC236}">
                <a16:creationId xmlns:a16="http://schemas.microsoft.com/office/drawing/2014/main" id="{D47BB420-57E8-534E-2CD0-7C3991143208}"/>
              </a:ext>
            </a:extLst>
          </p:cNvPr>
          <p:cNvSpPr>
            <a:spLocks noGrp="1"/>
          </p:cNvSpPr>
          <p:nvPr>
            <p:ph type="dt" sz="half" idx="10"/>
          </p:nvPr>
        </p:nvSpPr>
        <p:spPr/>
        <p:txBody>
          <a:bodyPr/>
          <a:lstStyle/>
          <a:p>
            <a:fld id="{59D5D51C-9A4B-48EF-A2B7-C0D6AA26EB7B}" type="datetimeFigureOut">
              <a:rPr lang="en-GB" smtClean="0"/>
              <a:t>15/10/2025</a:t>
            </a:fld>
            <a:endParaRPr lang="en-GB"/>
          </a:p>
        </p:txBody>
      </p:sp>
      <p:sp>
        <p:nvSpPr>
          <p:cNvPr id="5" name="Footer Placeholder 4">
            <a:extLst>
              <a:ext uri="{FF2B5EF4-FFF2-40B4-BE49-F238E27FC236}">
                <a16:creationId xmlns:a16="http://schemas.microsoft.com/office/drawing/2014/main" id="{5BB67E0A-1D05-0A2C-4FA5-33B23B0EF8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F873C2-5E13-BDDD-F4EA-21C29F54E878}"/>
              </a:ext>
            </a:extLst>
          </p:cNvPr>
          <p:cNvSpPr>
            <a:spLocks noGrp="1"/>
          </p:cNvSpPr>
          <p:nvPr>
            <p:ph type="sldNum" sz="quarter" idx="12"/>
          </p:nvPr>
        </p:nvSpPr>
        <p:spPr/>
        <p:txBody>
          <a:bodyPr/>
          <a:lstStyle/>
          <a:p>
            <a:fld id="{5D58EFD8-87FE-45F0-AC43-5F8E84070434}" type="slidenum">
              <a:rPr lang="en-GB" smtClean="0"/>
              <a:t>‹#›</a:t>
            </a:fld>
            <a:endParaRPr lang="en-GB"/>
          </a:p>
        </p:txBody>
      </p:sp>
    </p:spTree>
    <p:extLst>
      <p:ext uri="{BB962C8B-B14F-4D97-AF65-F5344CB8AC3E}">
        <p14:creationId xmlns:p14="http://schemas.microsoft.com/office/powerpoint/2010/main" val="1149074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15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074D0-C9F2-D296-0641-6F31B1F615AB}"/>
              </a:ext>
            </a:extLst>
          </p:cNvPr>
          <p:cNvSpPr>
            <a:spLocks noGrp="1"/>
          </p:cNvSpPr>
          <p:nvPr>
            <p:ph type="title"/>
          </p:nvPr>
        </p:nvSpPr>
        <p:spPr/>
        <p:txBody>
          <a:bodyPr anchor="b"/>
          <a:lstStyle>
            <a:lvl1pPr>
              <a:defRPr>
                <a:solidFill>
                  <a:srgbClr val="0067B2"/>
                </a:solidFill>
              </a:defRPr>
            </a:lvl1pPr>
          </a:lstStyle>
          <a:p>
            <a:r>
              <a:rPr lang="en-GB" dirty="0"/>
              <a:t>Click to edit Master title style</a:t>
            </a:r>
          </a:p>
        </p:txBody>
      </p:sp>
      <p:sp>
        <p:nvSpPr>
          <p:cNvPr id="3" name="Content Placeholder 2">
            <a:extLst>
              <a:ext uri="{FF2B5EF4-FFF2-40B4-BE49-F238E27FC236}">
                <a16:creationId xmlns:a16="http://schemas.microsoft.com/office/drawing/2014/main" id="{218C7766-7399-39E4-042B-49AE3329C1F4}"/>
              </a:ext>
            </a:extLst>
          </p:cNvPr>
          <p:cNvSpPr>
            <a:spLocks noGrp="1"/>
          </p:cNvSpPr>
          <p:nvPr>
            <p:ph idx="1"/>
          </p:nvPr>
        </p:nvSpPr>
        <p:spPr/>
        <p:txBody>
          <a:bodyPr/>
          <a:lstStyle>
            <a:lvl1pPr>
              <a:defRPr>
                <a:solidFill>
                  <a:srgbClr val="0067B2"/>
                </a:solidFill>
              </a:defRPr>
            </a:lvl1pPr>
            <a:lvl2pPr>
              <a:defRPr>
                <a:solidFill>
                  <a:srgbClr val="0067B2"/>
                </a:solidFill>
              </a:defRPr>
            </a:lvl2pPr>
            <a:lvl3pPr>
              <a:defRPr>
                <a:solidFill>
                  <a:srgbClr val="0067B2"/>
                </a:solidFill>
              </a:defRPr>
            </a:lvl3pPr>
            <a:lvl4pPr>
              <a:defRPr>
                <a:solidFill>
                  <a:srgbClr val="0067B2"/>
                </a:solidFill>
              </a:defRPr>
            </a:lvl4pPr>
            <a:lvl5pPr>
              <a:defRPr>
                <a:solidFill>
                  <a:srgbClr val="0067B2"/>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a:extLst>
              <a:ext uri="{FF2B5EF4-FFF2-40B4-BE49-F238E27FC236}">
                <a16:creationId xmlns:a16="http://schemas.microsoft.com/office/drawing/2014/main" id="{D47BB420-57E8-534E-2CD0-7C3991143208}"/>
              </a:ext>
            </a:extLst>
          </p:cNvPr>
          <p:cNvSpPr>
            <a:spLocks noGrp="1"/>
          </p:cNvSpPr>
          <p:nvPr>
            <p:ph type="dt" sz="half" idx="10"/>
          </p:nvPr>
        </p:nvSpPr>
        <p:spPr/>
        <p:txBody>
          <a:bodyPr/>
          <a:lstStyle/>
          <a:p>
            <a:fld id="{59D5D51C-9A4B-48EF-A2B7-C0D6AA26EB7B}" type="datetimeFigureOut">
              <a:rPr lang="en-GB" smtClean="0"/>
              <a:t>15/10/2025</a:t>
            </a:fld>
            <a:endParaRPr lang="en-GB"/>
          </a:p>
        </p:txBody>
      </p:sp>
      <p:sp>
        <p:nvSpPr>
          <p:cNvPr id="5" name="Footer Placeholder 4">
            <a:extLst>
              <a:ext uri="{FF2B5EF4-FFF2-40B4-BE49-F238E27FC236}">
                <a16:creationId xmlns:a16="http://schemas.microsoft.com/office/drawing/2014/main" id="{5BB67E0A-1D05-0A2C-4FA5-33B23B0EF8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F873C2-5E13-BDDD-F4EA-21C29F54E878}"/>
              </a:ext>
            </a:extLst>
          </p:cNvPr>
          <p:cNvSpPr>
            <a:spLocks noGrp="1"/>
          </p:cNvSpPr>
          <p:nvPr>
            <p:ph type="sldNum" sz="quarter" idx="12"/>
          </p:nvPr>
        </p:nvSpPr>
        <p:spPr/>
        <p:txBody>
          <a:bodyPr/>
          <a:lstStyle/>
          <a:p>
            <a:fld id="{5D58EFD8-87FE-45F0-AC43-5F8E84070434}" type="slidenum">
              <a:rPr lang="en-GB" smtClean="0"/>
              <a:t>‹#›</a:t>
            </a:fld>
            <a:endParaRPr lang="en-GB"/>
          </a:p>
        </p:txBody>
      </p:sp>
    </p:spTree>
    <p:extLst>
      <p:ext uri="{BB962C8B-B14F-4D97-AF65-F5344CB8AC3E}">
        <p14:creationId xmlns:p14="http://schemas.microsoft.com/office/powerpoint/2010/main" val="3429919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16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074D0-C9F2-D296-0641-6F31B1F615AB}"/>
              </a:ext>
            </a:extLst>
          </p:cNvPr>
          <p:cNvSpPr>
            <a:spLocks noGrp="1"/>
          </p:cNvSpPr>
          <p:nvPr>
            <p:ph type="title"/>
          </p:nvPr>
        </p:nvSpPr>
        <p:spPr/>
        <p:txBody>
          <a:bodyPr anchor="b"/>
          <a:lstStyle>
            <a:lvl1pPr>
              <a:defRPr>
                <a:solidFill>
                  <a:srgbClr val="CE007F"/>
                </a:solidFill>
              </a:defRPr>
            </a:lvl1pPr>
          </a:lstStyle>
          <a:p>
            <a:r>
              <a:rPr lang="en-GB" dirty="0"/>
              <a:t>Click to edit Master title style</a:t>
            </a:r>
          </a:p>
        </p:txBody>
      </p:sp>
      <p:sp>
        <p:nvSpPr>
          <p:cNvPr id="3" name="Content Placeholder 2">
            <a:extLst>
              <a:ext uri="{FF2B5EF4-FFF2-40B4-BE49-F238E27FC236}">
                <a16:creationId xmlns:a16="http://schemas.microsoft.com/office/drawing/2014/main" id="{218C7766-7399-39E4-042B-49AE3329C1F4}"/>
              </a:ext>
            </a:extLst>
          </p:cNvPr>
          <p:cNvSpPr>
            <a:spLocks noGrp="1"/>
          </p:cNvSpPr>
          <p:nvPr>
            <p:ph idx="1"/>
          </p:nvPr>
        </p:nvSpPr>
        <p:spPr/>
        <p:txBody>
          <a:bodyPr/>
          <a:lstStyle>
            <a:lvl1pPr>
              <a:defRPr>
                <a:solidFill>
                  <a:srgbClr val="CE007F"/>
                </a:solidFill>
              </a:defRPr>
            </a:lvl1pPr>
            <a:lvl2pPr>
              <a:defRPr>
                <a:solidFill>
                  <a:srgbClr val="CE007F"/>
                </a:solidFill>
              </a:defRPr>
            </a:lvl2pPr>
            <a:lvl3pPr>
              <a:defRPr>
                <a:solidFill>
                  <a:srgbClr val="CE007F"/>
                </a:solidFill>
              </a:defRPr>
            </a:lvl3pPr>
            <a:lvl4pPr>
              <a:defRPr>
                <a:solidFill>
                  <a:srgbClr val="CE007F"/>
                </a:solidFill>
              </a:defRPr>
            </a:lvl4pPr>
            <a:lvl5pPr>
              <a:defRPr>
                <a:solidFill>
                  <a:srgbClr val="CE007F"/>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a:extLst>
              <a:ext uri="{FF2B5EF4-FFF2-40B4-BE49-F238E27FC236}">
                <a16:creationId xmlns:a16="http://schemas.microsoft.com/office/drawing/2014/main" id="{D47BB420-57E8-534E-2CD0-7C3991143208}"/>
              </a:ext>
            </a:extLst>
          </p:cNvPr>
          <p:cNvSpPr>
            <a:spLocks noGrp="1"/>
          </p:cNvSpPr>
          <p:nvPr>
            <p:ph type="dt" sz="half" idx="10"/>
          </p:nvPr>
        </p:nvSpPr>
        <p:spPr/>
        <p:txBody>
          <a:bodyPr/>
          <a:lstStyle/>
          <a:p>
            <a:fld id="{59D5D51C-9A4B-48EF-A2B7-C0D6AA26EB7B}" type="datetimeFigureOut">
              <a:rPr lang="en-GB" smtClean="0"/>
              <a:t>15/10/2025</a:t>
            </a:fld>
            <a:endParaRPr lang="en-GB"/>
          </a:p>
        </p:txBody>
      </p:sp>
      <p:sp>
        <p:nvSpPr>
          <p:cNvPr id="5" name="Footer Placeholder 4">
            <a:extLst>
              <a:ext uri="{FF2B5EF4-FFF2-40B4-BE49-F238E27FC236}">
                <a16:creationId xmlns:a16="http://schemas.microsoft.com/office/drawing/2014/main" id="{5BB67E0A-1D05-0A2C-4FA5-33B23B0EF8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F873C2-5E13-BDDD-F4EA-21C29F54E878}"/>
              </a:ext>
            </a:extLst>
          </p:cNvPr>
          <p:cNvSpPr>
            <a:spLocks noGrp="1"/>
          </p:cNvSpPr>
          <p:nvPr>
            <p:ph type="sldNum" sz="quarter" idx="12"/>
          </p:nvPr>
        </p:nvSpPr>
        <p:spPr/>
        <p:txBody>
          <a:bodyPr/>
          <a:lstStyle/>
          <a:p>
            <a:fld id="{5D58EFD8-87FE-45F0-AC43-5F8E84070434}" type="slidenum">
              <a:rPr lang="en-GB" smtClean="0"/>
              <a:t>‹#›</a:t>
            </a:fld>
            <a:endParaRPr lang="en-GB"/>
          </a:p>
        </p:txBody>
      </p:sp>
    </p:spTree>
    <p:extLst>
      <p:ext uri="{BB962C8B-B14F-4D97-AF65-F5344CB8AC3E}">
        <p14:creationId xmlns:p14="http://schemas.microsoft.com/office/powerpoint/2010/main" val="1535965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18C7766-7399-39E4-042B-49AE3329C1F4}"/>
              </a:ext>
            </a:extLst>
          </p:cNvPr>
          <p:cNvSpPr>
            <a:spLocks noGrp="1"/>
          </p:cNvSpPr>
          <p:nvPr>
            <p:ph idx="1"/>
          </p:nvPr>
        </p:nvSpPr>
        <p:spPr>
          <a:xfrm>
            <a:off x="838199" y="1253330"/>
            <a:ext cx="11229753" cy="4690269"/>
          </a:xfrm>
        </p:spPr>
        <p:txBody>
          <a:bodyPr/>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a:extLst>
              <a:ext uri="{FF2B5EF4-FFF2-40B4-BE49-F238E27FC236}">
                <a16:creationId xmlns:a16="http://schemas.microsoft.com/office/drawing/2014/main" id="{D47BB420-57E8-534E-2CD0-7C3991143208}"/>
              </a:ext>
            </a:extLst>
          </p:cNvPr>
          <p:cNvSpPr>
            <a:spLocks noGrp="1"/>
          </p:cNvSpPr>
          <p:nvPr>
            <p:ph type="dt" sz="half" idx="10"/>
          </p:nvPr>
        </p:nvSpPr>
        <p:spPr/>
        <p:txBody>
          <a:bodyPr/>
          <a:lstStyle/>
          <a:p>
            <a:fld id="{59D5D51C-9A4B-48EF-A2B7-C0D6AA26EB7B}" type="datetimeFigureOut">
              <a:rPr lang="en-GB" smtClean="0"/>
              <a:t>15/10/2025</a:t>
            </a:fld>
            <a:endParaRPr lang="en-GB"/>
          </a:p>
        </p:txBody>
      </p:sp>
      <p:sp>
        <p:nvSpPr>
          <p:cNvPr id="5" name="Footer Placeholder 4">
            <a:extLst>
              <a:ext uri="{FF2B5EF4-FFF2-40B4-BE49-F238E27FC236}">
                <a16:creationId xmlns:a16="http://schemas.microsoft.com/office/drawing/2014/main" id="{5BB67E0A-1D05-0A2C-4FA5-33B23B0EF8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F873C2-5E13-BDDD-F4EA-21C29F54E878}"/>
              </a:ext>
            </a:extLst>
          </p:cNvPr>
          <p:cNvSpPr>
            <a:spLocks noGrp="1"/>
          </p:cNvSpPr>
          <p:nvPr>
            <p:ph type="sldNum" sz="quarter" idx="12"/>
          </p:nvPr>
        </p:nvSpPr>
        <p:spPr/>
        <p:txBody>
          <a:bodyPr/>
          <a:lstStyle/>
          <a:p>
            <a:fld id="{5D58EFD8-87FE-45F0-AC43-5F8E84070434}" type="slidenum">
              <a:rPr lang="en-GB" smtClean="0"/>
              <a:t>‹#›</a:t>
            </a:fld>
            <a:endParaRPr lang="en-GB"/>
          </a:p>
        </p:txBody>
      </p:sp>
    </p:spTree>
    <p:extLst>
      <p:ext uri="{BB962C8B-B14F-4D97-AF65-F5344CB8AC3E}">
        <p14:creationId xmlns:p14="http://schemas.microsoft.com/office/powerpoint/2010/main" val="3567416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0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18C7766-7399-39E4-042B-49AE3329C1F4}"/>
              </a:ext>
            </a:extLst>
          </p:cNvPr>
          <p:cNvSpPr>
            <a:spLocks noGrp="1"/>
          </p:cNvSpPr>
          <p:nvPr>
            <p:ph idx="1"/>
          </p:nvPr>
        </p:nvSpPr>
        <p:spPr>
          <a:xfrm>
            <a:off x="838199" y="1253330"/>
            <a:ext cx="11229753" cy="4690269"/>
          </a:xfrm>
        </p:spPr>
        <p:txBody>
          <a:bodyPr/>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a:extLst>
              <a:ext uri="{FF2B5EF4-FFF2-40B4-BE49-F238E27FC236}">
                <a16:creationId xmlns:a16="http://schemas.microsoft.com/office/drawing/2014/main" id="{D47BB420-57E8-534E-2CD0-7C3991143208}"/>
              </a:ext>
            </a:extLst>
          </p:cNvPr>
          <p:cNvSpPr>
            <a:spLocks noGrp="1"/>
          </p:cNvSpPr>
          <p:nvPr>
            <p:ph type="dt" sz="half" idx="10"/>
          </p:nvPr>
        </p:nvSpPr>
        <p:spPr/>
        <p:txBody>
          <a:bodyPr/>
          <a:lstStyle/>
          <a:p>
            <a:fld id="{59D5D51C-9A4B-48EF-A2B7-C0D6AA26EB7B}" type="datetimeFigureOut">
              <a:rPr lang="en-GB" smtClean="0"/>
              <a:t>15/10/2025</a:t>
            </a:fld>
            <a:endParaRPr lang="en-GB"/>
          </a:p>
        </p:txBody>
      </p:sp>
      <p:sp>
        <p:nvSpPr>
          <p:cNvPr id="5" name="Footer Placeholder 4">
            <a:extLst>
              <a:ext uri="{FF2B5EF4-FFF2-40B4-BE49-F238E27FC236}">
                <a16:creationId xmlns:a16="http://schemas.microsoft.com/office/drawing/2014/main" id="{5BB67E0A-1D05-0A2C-4FA5-33B23B0EF8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F873C2-5E13-BDDD-F4EA-21C29F54E878}"/>
              </a:ext>
            </a:extLst>
          </p:cNvPr>
          <p:cNvSpPr>
            <a:spLocks noGrp="1"/>
          </p:cNvSpPr>
          <p:nvPr>
            <p:ph type="sldNum" sz="quarter" idx="12"/>
          </p:nvPr>
        </p:nvSpPr>
        <p:spPr/>
        <p:txBody>
          <a:bodyPr/>
          <a:lstStyle/>
          <a:p>
            <a:fld id="{5D58EFD8-87FE-45F0-AC43-5F8E84070434}" type="slidenum">
              <a:rPr lang="en-GB" smtClean="0"/>
              <a:t>‹#›</a:t>
            </a:fld>
            <a:endParaRPr lang="en-GB"/>
          </a:p>
        </p:txBody>
      </p:sp>
    </p:spTree>
    <p:extLst>
      <p:ext uri="{BB962C8B-B14F-4D97-AF65-F5344CB8AC3E}">
        <p14:creationId xmlns:p14="http://schemas.microsoft.com/office/powerpoint/2010/main" val="2531217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18C7766-7399-39E4-042B-49AE3329C1F4}"/>
              </a:ext>
            </a:extLst>
          </p:cNvPr>
          <p:cNvSpPr>
            <a:spLocks noGrp="1"/>
          </p:cNvSpPr>
          <p:nvPr>
            <p:ph idx="1"/>
          </p:nvPr>
        </p:nvSpPr>
        <p:spPr>
          <a:xfrm>
            <a:off x="838199" y="1253330"/>
            <a:ext cx="11229753" cy="4690269"/>
          </a:xfrm>
        </p:spPr>
        <p:txBody>
          <a:bodyPr/>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a:extLst>
              <a:ext uri="{FF2B5EF4-FFF2-40B4-BE49-F238E27FC236}">
                <a16:creationId xmlns:a16="http://schemas.microsoft.com/office/drawing/2014/main" id="{D47BB420-57E8-534E-2CD0-7C3991143208}"/>
              </a:ext>
            </a:extLst>
          </p:cNvPr>
          <p:cNvSpPr>
            <a:spLocks noGrp="1"/>
          </p:cNvSpPr>
          <p:nvPr>
            <p:ph type="dt" sz="half" idx="10"/>
          </p:nvPr>
        </p:nvSpPr>
        <p:spPr/>
        <p:txBody>
          <a:bodyPr/>
          <a:lstStyle/>
          <a:p>
            <a:fld id="{59D5D51C-9A4B-48EF-A2B7-C0D6AA26EB7B}" type="datetimeFigureOut">
              <a:rPr lang="en-GB" smtClean="0"/>
              <a:t>15/10/2025</a:t>
            </a:fld>
            <a:endParaRPr lang="en-GB"/>
          </a:p>
        </p:txBody>
      </p:sp>
      <p:sp>
        <p:nvSpPr>
          <p:cNvPr id="5" name="Footer Placeholder 4">
            <a:extLst>
              <a:ext uri="{FF2B5EF4-FFF2-40B4-BE49-F238E27FC236}">
                <a16:creationId xmlns:a16="http://schemas.microsoft.com/office/drawing/2014/main" id="{5BB67E0A-1D05-0A2C-4FA5-33B23B0EF8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F873C2-5E13-BDDD-F4EA-21C29F54E878}"/>
              </a:ext>
            </a:extLst>
          </p:cNvPr>
          <p:cNvSpPr>
            <a:spLocks noGrp="1"/>
          </p:cNvSpPr>
          <p:nvPr>
            <p:ph type="sldNum" sz="quarter" idx="12"/>
          </p:nvPr>
        </p:nvSpPr>
        <p:spPr/>
        <p:txBody>
          <a:bodyPr/>
          <a:lstStyle/>
          <a:p>
            <a:fld id="{5D58EFD8-87FE-45F0-AC43-5F8E84070434}" type="slidenum">
              <a:rPr lang="en-GB" smtClean="0"/>
              <a:t>‹#›</a:t>
            </a:fld>
            <a:endParaRPr lang="en-GB"/>
          </a:p>
        </p:txBody>
      </p:sp>
    </p:spTree>
    <p:extLst>
      <p:ext uri="{BB962C8B-B14F-4D97-AF65-F5344CB8AC3E}">
        <p14:creationId xmlns:p14="http://schemas.microsoft.com/office/powerpoint/2010/main" val="2158018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1_Section Header">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4E02F-953D-DC16-2140-91C3A4280BD3}"/>
              </a:ext>
            </a:extLst>
          </p:cNvPr>
          <p:cNvSpPr>
            <a:spLocks noGrp="1"/>
          </p:cNvSpPr>
          <p:nvPr>
            <p:ph type="title"/>
          </p:nvPr>
        </p:nvSpPr>
        <p:spPr>
          <a:xfrm>
            <a:off x="831850" y="1709738"/>
            <a:ext cx="10515600" cy="2852737"/>
          </a:xfrm>
        </p:spPr>
        <p:txBody>
          <a:bodyPr anchor="b"/>
          <a:lstStyle>
            <a:lvl1pPr>
              <a:defRPr sz="6000"/>
            </a:lvl1pPr>
          </a:lstStyle>
          <a:p>
            <a:r>
              <a:rPr lang="en-GB" dirty="0"/>
              <a:t>Click to edit Master title style</a:t>
            </a:r>
          </a:p>
        </p:txBody>
      </p:sp>
      <p:sp>
        <p:nvSpPr>
          <p:cNvPr id="3" name="Text Placeholder 2">
            <a:extLst>
              <a:ext uri="{FF2B5EF4-FFF2-40B4-BE49-F238E27FC236}">
                <a16:creationId xmlns:a16="http://schemas.microsoft.com/office/drawing/2014/main" id="{8614B880-A636-9732-0C87-6B0FC1551C32}"/>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dirty="0"/>
              <a:t>Click to edit Master text styles</a:t>
            </a:r>
          </a:p>
        </p:txBody>
      </p:sp>
    </p:spTree>
    <p:extLst>
      <p:ext uri="{BB962C8B-B14F-4D97-AF65-F5344CB8AC3E}">
        <p14:creationId xmlns:p14="http://schemas.microsoft.com/office/powerpoint/2010/main" val="32756688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4E02F-953D-DC16-2140-91C3A4280BD3}"/>
              </a:ext>
            </a:extLst>
          </p:cNvPr>
          <p:cNvSpPr>
            <a:spLocks noGrp="1"/>
          </p:cNvSpPr>
          <p:nvPr>
            <p:ph type="title"/>
          </p:nvPr>
        </p:nvSpPr>
        <p:spPr>
          <a:xfrm>
            <a:off x="831850" y="1709738"/>
            <a:ext cx="10515600" cy="2852737"/>
          </a:xfrm>
        </p:spPr>
        <p:txBody>
          <a:bodyPr anchor="b"/>
          <a:lstStyle>
            <a:lvl1pPr>
              <a:defRPr sz="6000"/>
            </a:lvl1pPr>
          </a:lstStyle>
          <a:p>
            <a:r>
              <a:rPr lang="en-GB" dirty="0"/>
              <a:t>Click to edit Master title style</a:t>
            </a:r>
          </a:p>
        </p:txBody>
      </p:sp>
      <p:sp>
        <p:nvSpPr>
          <p:cNvPr id="3" name="Text Placeholder 2">
            <a:extLst>
              <a:ext uri="{FF2B5EF4-FFF2-40B4-BE49-F238E27FC236}">
                <a16:creationId xmlns:a16="http://schemas.microsoft.com/office/drawing/2014/main" id="{8614B880-A636-9732-0C87-6B0FC1551C32}"/>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dirty="0"/>
              <a:t>Click to edit Master text styles</a:t>
            </a:r>
          </a:p>
        </p:txBody>
      </p:sp>
    </p:spTree>
    <p:extLst>
      <p:ext uri="{BB962C8B-B14F-4D97-AF65-F5344CB8AC3E}">
        <p14:creationId xmlns:p14="http://schemas.microsoft.com/office/powerpoint/2010/main" val="24463892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2_Section Header">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4E02F-953D-DC16-2140-91C3A4280BD3}"/>
              </a:ext>
            </a:extLst>
          </p:cNvPr>
          <p:cNvSpPr>
            <a:spLocks noGrp="1"/>
          </p:cNvSpPr>
          <p:nvPr>
            <p:ph type="title"/>
          </p:nvPr>
        </p:nvSpPr>
        <p:spPr>
          <a:xfrm>
            <a:off x="831850" y="1709738"/>
            <a:ext cx="10515600" cy="2852737"/>
          </a:xfrm>
        </p:spPr>
        <p:txBody>
          <a:bodyPr anchor="b"/>
          <a:lstStyle>
            <a:lvl1pPr>
              <a:defRPr sz="6000"/>
            </a:lvl1pPr>
          </a:lstStyle>
          <a:p>
            <a:r>
              <a:rPr lang="en-GB" dirty="0"/>
              <a:t>Click to edit Master title style</a:t>
            </a:r>
          </a:p>
        </p:txBody>
      </p:sp>
      <p:sp>
        <p:nvSpPr>
          <p:cNvPr id="3" name="Text Placeholder 2">
            <a:extLst>
              <a:ext uri="{FF2B5EF4-FFF2-40B4-BE49-F238E27FC236}">
                <a16:creationId xmlns:a16="http://schemas.microsoft.com/office/drawing/2014/main" id="{8614B880-A636-9732-0C87-6B0FC1551C32}"/>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dirty="0"/>
              <a:t>Click to edit Master text styles</a:t>
            </a:r>
          </a:p>
        </p:txBody>
      </p:sp>
    </p:spTree>
    <p:extLst>
      <p:ext uri="{BB962C8B-B14F-4D97-AF65-F5344CB8AC3E}">
        <p14:creationId xmlns:p14="http://schemas.microsoft.com/office/powerpoint/2010/main" val="21583961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7_Section Header">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4E02F-953D-DC16-2140-91C3A4280BD3}"/>
              </a:ext>
            </a:extLst>
          </p:cNvPr>
          <p:cNvSpPr>
            <a:spLocks noGrp="1"/>
          </p:cNvSpPr>
          <p:nvPr>
            <p:ph type="title"/>
          </p:nvPr>
        </p:nvSpPr>
        <p:spPr>
          <a:xfrm>
            <a:off x="831850" y="1709738"/>
            <a:ext cx="10515600" cy="2852737"/>
          </a:xfrm>
        </p:spPr>
        <p:txBody>
          <a:bodyPr anchor="b"/>
          <a:lstStyle>
            <a:lvl1pPr>
              <a:defRPr sz="6000">
                <a:solidFill>
                  <a:srgbClr val="223266"/>
                </a:solidFill>
              </a:defRPr>
            </a:lvl1pPr>
          </a:lstStyle>
          <a:p>
            <a:r>
              <a:rPr lang="en-GB" dirty="0"/>
              <a:t>Click to edit Master title style</a:t>
            </a:r>
          </a:p>
        </p:txBody>
      </p:sp>
      <p:sp>
        <p:nvSpPr>
          <p:cNvPr id="3" name="Text Placeholder 2">
            <a:extLst>
              <a:ext uri="{FF2B5EF4-FFF2-40B4-BE49-F238E27FC236}">
                <a16:creationId xmlns:a16="http://schemas.microsoft.com/office/drawing/2014/main" id="{8614B880-A636-9732-0C87-6B0FC1551C32}"/>
              </a:ext>
            </a:extLst>
          </p:cNvPr>
          <p:cNvSpPr>
            <a:spLocks noGrp="1"/>
          </p:cNvSpPr>
          <p:nvPr>
            <p:ph type="body" idx="1"/>
          </p:nvPr>
        </p:nvSpPr>
        <p:spPr>
          <a:xfrm>
            <a:off x="831850" y="4589463"/>
            <a:ext cx="10515600" cy="1500187"/>
          </a:xfrm>
        </p:spPr>
        <p:txBody>
          <a:bodyPr/>
          <a:lstStyle>
            <a:lvl1pPr marL="0" indent="0">
              <a:buNone/>
              <a:defRPr sz="2400">
                <a:solidFill>
                  <a:srgbClr val="223266"/>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dirty="0"/>
              <a:t>Click to edit Master text styles</a:t>
            </a:r>
          </a:p>
        </p:txBody>
      </p:sp>
    </p:spTree>
    <p:extLst>
      <p:ext uri="{BB962C8B-B14F-4D97-AF65-F5344CB8AC3E}">
        <p14:creationId xmlns:p14="http://schemas.microsoft.com/office/powerpoint/2010/main" val="39645463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8_Section Header">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4E02F-953D-DC16-2140-91C3A4280BD3}"/>
              </a:ext>
            </a:extLst>
          </p:cNvPr>
          <p:cNvSpPr>
            <a:spLocks noGrp="1"/>
          </p:cNvSpPr>
          <p:nvPr>
            <p:ph type="title"/>
          </p:nvPr>
        </p:nvSpPr>
        <p:spPr>
          <a:xfrm>
            <a:off x="831850" y="1709738"/>
            <a:ext cx="10515600" cy="2852737"/>
          </a:xfrm>
        </p:spPr>
        <p:txBody>
          <a:bodyPr anchor="b"/>
          <a:lstStyle>
            <a:lvl1pPr>
              <a:defRPr sz="6000">
                <a:solidFill>
                  <a:srgbClr val="223266"/>
                </a:solidFill>
              </a:defRPr>
            </a:lvl1pPr>
          </a:lstStyle>
          <a:p>
            <a:r>
              <a:rPr lang="en-GB" dirty="0"/>
              <a:t>Click to edit Master title style</a:t>
            </a:r>
          </a:p>
        </p:txBody>
      </p:sp>
      <p:sp>
        <p:nvSpPr>
          <p:cNvPr id="3" name="Text Placeholder 2">
            <a:extLst>
              <a:ext uri="{FF2B5EF4-FFF2-40B4-BE49-F238E27FC236}">
                <a16:creationId xmlns:a16="http://schemas.microsoft.com/office/drawing/2014/main" id="{8614B880-A636-9732-0C87-6B0FC1551C32}"/>
              </a:ext>
            </a:extLst>
          </p:cNvPr>
          <p:cNvSpPr>
            <a:spLocks noGrp="1"/>
          </p:cNvSpPr>
          <p:nvPr>
            <p:ph type="body" idx="1"/>
          </p:nvPr>
        </p:nvSpPr>
        <p:spPr>
          <a:xfrm>
            <a:off x="831850" y="4589463"/>
            <a:ext cx="10515600" cy="1500187"/>
          </a:xfrm>
        </p:spPr>
        <p:txBody>
          <a:bodyPr/>
          <a:lstStyle>
            <a:lvl1pPr marL="0" indent="0">
              <a:buNone/>
              <a:defRPr sz="2400">
                <a:solidFill>
                  <a:srgbClr val="223266"/>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dirty="0"/>
              <a:t>Click to edit Master text styles</a:t>
            </a:r>
          </a:p>
        </p:txBody>
      </p:sp>
    </p:spTree>
    <p:extLst>
      <p:ext uri="{BB962C8B-B14F-4D97-AF65-F5344CB8AC3E}">
        <p14:creationId xmlns:p14="http://schemas.microsoft.com/office/powerpoint/2010/main" val="30214838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9_Section Header">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4E02F-953D-DC16-2140-91C3A4280BD3}"/>
              </a:ext>
            </a:extLst>
          </p:cNvPr>
          <p:cNvSpPr>
            <a:spLocks noGrp="1"/>
          </p:cNvSpPr>
          <p:nvPr>
            <p:ph type="title"/>
          </p:nvPr>
        </p:nvSpPr>
        <p:spPr>
          <a:xfrm>
            <a:off x="831850" y="1709738"/>
            <a:ext cx="10515600" cy="2852737"/>
          </a:xfrm>
        </p:spPr>
        <p:txBody>
          <a:bodyPr anchor="b"/>
          <a:lstStyle>
            <a:lvl1pPr>
              <a:defRPr sz="6000">
                <a:solidFill>
                  <a:srgbClr val="223266"/>
                </a:solidFill>
              </a:defRPr>
            </a:lvl1pPr>
          </a:lstStyle>
          <a:p>
            <a:r>
              <a:rPr lang="en-GB" dirty="0"/>
              <a:t>Click to edit Master title style</a:t>
            </a:r>
          </a:p>
        </p:txBody>
      </p:sp>
      <p:sp>
        <p:nvSpPr>
          <p:cNvPr id="3" name="Text Placeholder 2">
            <a:extLst>
              <a:ext uri="{FF2B5EF4-FFF2-40B4-BE49-F238E27FC236}">
                <a16:creationId xmlns:a16="http://schemas.microsoft.com/office/drawing/2014/main" id="{8614B880-A636-9732-0C87-6B0FC1551C32}"/>
              </a:ext>
            </a:extLst>
          </p:cNvPr>
          <p:cNvSpPr>
            <a:spLocks noGrp="1"/>
          </p:cNvSpPr>
          <p:nvPr>
            <p:ph type="body" idx="1"/>
          </p:nvPr>
        </p:nvSpPr>
        <p:spPr>
          <a:xfrm>
            <a:off x="831850" y="4589463"/>
            <a:ext cx="10515600" cy="1500187"/>
          </a:xfrm>
        </p:spPr>
        <p:txBody>
          <a:bodyPr/>
          <a:lstStyle>
            <a:lvl1pPr marL="0" indent="0">
              <a:buNone/>
              <a:defRPr sz="2400">
                <a:solidFill>
                  <a:srgbClr val="223266"/>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dirty="0"/>
              <a:t>Click to edit Master text styles</a:t>
            </a:r>
          </a:p>
        </p:txBody>
      </p:sp>
    </p:spTree>
    <p:extLst>
      <p:ext uri="{BB962C8B-B14F-4D97-AF65-F5344CB8AC3E}">
        <p14:creationId xmlns:p14="http://schemas.microsoft.com/office/powerpoint/2010/main" val="8990178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8C954-E0C1-A507-7FF4-9BA072D2EF0F}"/>
              </a:ext>
            </a:extLst>
          </p:cNvPr>
          <p:cNvSpPr>
            <a:spLocks noGrp="1"/>
          </p:cNvSpPr>
          <p:nvPr>
            <p:ph type="title"/>
          </p:nvPr>
        </p:nvSpPr>
        <p:spPr>
          <a:xfrm>
            <a:off x="312234" y="365125"/>
            <a:ext cx="6791092" cy="861509"/>
          </a:xfrm>
        </p:spPr>
        <p:txBody>
          <a:bodyPr/>
          <a:lstStyle>
            <a:lvl1pPr>
              <a:defRPr>
                <a:solidFill>
                  <a:srgbClr val="223266"/>
                </a:solidFill>
              </a:defRPr>
            </a:lvl1pPr>
          </a:lstStyle>
          <a:p>
            <a:r>
              <a:rPr lang="en-GB" dirty="0"/>
              <a:t>Click to edit Master title style</a:t>
            </a:r>
          </a:p>
        </p:txBody>
      </p:sp>
      <p:sp>
        <p:nvSpPr>
          <p:cNvPr id="3" name="Content Placeholder 2">
            <a:extLst>
              <a:ext uri="{FF2B5EF4-FFF2-40B4-BE49-F238E27FC236}">
                <a16:creationId xmlns:a16="http://schemas.microsoft.com/office/drawing/2014/main" id="{5F1BDCBC-BE21-9C70-34B9-5158B1745071}"/>
              </a:ext>
            </a:extLst>
          </p:cNvPr>
          <p:cNvSpPr>
            <a:spLocks noGrp="1"/>
          </p:cNvSpPr>
          <p:nvPr>
            <p:ph sz="half" idx="1"/>
          </p:nvPr>
        </p:nvSpPr>
        <p:spPr>
          <a:xfrm>
            <a:off x="312233" y="1406020"/>
            <a:ext cx="6791093" cy="5273559"/>
          </a:xfrm>
        </p:spPr>
        <p:txBody>
          <a:bodyPr/>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Content Placeholder 3">
            <a:extLst>
              <a:ext uri="{FF2B5EF4-FFF2-40B4-BE49-F238E27FC236}">
                <a16:creationId xmlns:a16="http://schemas.microsoft.com/office/drawing/2014/main" id="{3317022E-4F64-CF99-DAB4-0B213770CCD1}"/>
              </a:ext>
            </a:extLst>
          </p:cNvPr>
          <p:cNvSpPr>
            <a:spLocks noGrp="1"/>
          </p:cNvSpPr>
          <p:nvPr>
            <p:ph sz="half" idx="2"/>
          </p:nvPr>
        </p:nvSpPr>
        <p:spPr>
          <a:xfrm>
            <a:off x="7380940" y="365125"/>
            <a:ext cx="4628923" cy="6314454"/>
          </a:xfrm>
        </p:spPr>
        <p:txBody>
          <a:bodyPr anchor="ct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20824501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1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8C954-E0C1-A507-7FF4-9BA072D2EF0F}"/>
              </a:ext>
            </a:extLst>
          </p:cNvPr>
          <p:cNvSpPr>
            <a:spLocks noGrp="1"/>
          </p:cNvSpPr>
          <p:nvPr>
            <p:ph type="title"/>
          </p:nvPr>
        </p:nvSpPr>
        <p:spPr>
          <a:xfrm>
            <a:off x="312234" y="365125"/>
            <a:ext cx="6791092" cy="861509"/>
          </a:xfrm>
        </p:spPr>
        <p:txBody>
          <a:bodyPr/>
          <a:lstStyle>
            <a:lvl1pPr>
              <a:defRPr>
                <a:solidFill>
                  <a:srgbClr val="223266"/>
                </a:solidFill>
              </a:defRPr>
            </a:lvl1pPr>
          </a:lstStyle>
          <a:p>
            <a:r>
              <a:rPr lang="en-GB" dirty="0"/>
              <a:t>Click to edit Master title style</a:t>
            </a:r>
          </a:p>
        </p:txBody>
      </p:sp>
      <p:sp>
        <p:nvSpPr>
          <p:cNvPr id="3" name="Content Placeholder 2">
            <a:extLst>
              <a:ext uri="{FF2B5EF4-FFF2-40B4-BE49-F238E27FC236}">
                <a16:creationId xmlns:a16="http://schemas.microsoft.com/office/drawing/2014/main" id="{5F1BDCBC-BE21-9C70-34B9-5158B1745071}"/>
              </a:ext>
            </a:extLst>
          </p:cNvPr>
          <p:cNvSpPr>
            <a:spLocks noGrp="1"/>
          </p:cNvSpPr>
          <p:nvPr>
            <p:ph sz="half" idx="1"/>
          </p:nvPr>
        </p:nvSpPr>
        <p:spPr>
          <a:xfrm>
            <a:off x="312233" y="1406020"/>
            <a:ext cx="6791093" cy="5273559"/>
          </a:xfrm>
        </p:spPr>
        <p:txBody>
          <a:bodyPr/>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Content Placeholder 3">
            <a:extLst>
              <a:ext uri="{FF2B5EF4-FFF2-40B4-BE49-F238E27FC236}">
                <a16:creationId xmlns:a16="http://schemas.microsoft.com/office/drawing/2014/main" id="{3317022E-4F64-CF99-DAB4-0B213770CCD1}"/>
              </a:ext>
            </a:extLst>
          </p:cNvPr>
          <p:cNvSpPr>
            <a:spLocks noGrp="1"/>
          </p:cNvSpPr>
          <p:nvPr>
            <p:ph sz="half" idx="2"/>
          </p:nvPr>
        </p:nvSpPr>
        <p:spPr>
          <a:xfrm>
            <a:off x="7380940" y="365125"/>
            <a:ext cx="4628923" cy="6314454"/>
          </a:xfrm>
        </p:spPr>
        <p:txBody>
          <a:bodyPr anchor="ct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39821379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2_Two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8C954-E0C1-A507-7FF4-9BA072D2EF0F}"/>
              </a:ext>
            </a:extLst>
          </p:cNvPr>
          <p:cNvSpPr>
            <a:spLocks noGrp="1"/>
          </p:cNvSpPr>
          <p:nvPr>
            <p:ph type="title"/>
          </p:nvPr>
        </p:nvSpPr>
        <p:spPr>
          <a:xfrm>
            <a:off x="312234" y="365125"/>
            <a:ext cx="6791092" cy="861509"/>
          </a:xfrm>
        </p:spPr>
        <p:txBody>
          <a:bodyPr/>
          <a:lstStyle>
            <a:lvl1pPr>
              <a:defRPr>
                <a:solidFill>
                  <a:srgbClr val="223266"/>
                </a:solidFill>
              </a:defRPr>
            </a:lvl1pPr>
          </a:lstStyle>
          <a:p>
            <a:r>
              <a:rPr lang="en-GB" dirty="0"/>
              <a:t>Click to edit Master title style</a:t>
            </a:r>
          </a:p>
        </p:txBody>
      </p:sp>
      <p:sp>
        <p:nvSpPr>
          <p:cNvPr id="3" name="Content Placeholder 2">
            <a:extLst>
              <a:ext uri="{FF2B5EF4-FFF2-40B4-BE49-F238E27FC236}">
                <a16:creationId xmlns:a16="http://schemas.microsoft.com/office/drawing/2014/main" id="{5F1BDCBC-BE21-9C70-34B9-5158B1745071}"/>
              </a:ext>
            </a:extLst>
          </p:cNvPr>
          <p:cNvSpPr>
            <a:spLocks noGrp="1"/>
          </p:cNvSpPr>
          <p:nvPr>
            <p:ph sz="half" idx="1"/>
          </p:nvPr>
        </p:nvSpPr>
        <p:spPr>
          <a:xfrm>
            <a:off x="312233" y="1406020"/>
            <a:ext cx="6791093" cy="5273559"/>
          </a:xfrm>
        </p:spPr>
        <p:txBody>
          <a:bodyPr/>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Content Placeholder 3">
            <a:extLst>
              <a:ext uri="{FF2B5EF4-FFF2-40B4-BE49-F238E27FC236}">
                <a16:creationId xmlns:a16="http://schemas.microsoft.com/office/drawing/2014/main" id="{3317022E-4F64-CF99-DAB4-0B213770CCD1}"/>
              </a:ext>
            </a:extLst>
          </p:cNvPr>
          <p:cNvSpPr>
            <a:spLocks noGrp="1"/>
          </p:cNvSpPr>
          <p:nvPr>
            <p:ph sz="half" idx="2"/>
          </p:nvPr>
        </p:nvSpPr>
        <p:spPr>
          <a:xfrm>
            <a:off x="7380940" y="365125"/>
            <a:ext cx="4628923" cy="6314454"/>
          </a:xfrm>
        </p:spPr>
        <p:txBody>
          <a:bodyPr anchor="ct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15826591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Only">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5C0F11F-74C2-18C5-7305-492DABF78A14}"/>
              </a:ext>
            </a:extLst>
          </p:cNvPr>
          <p:cNvSpPr>
            <a:spLocks noGrp="1"/>
          </p:cNvSpPr>
          <p:nvPr>
            <p:ph type="title"/>
          </p:nvPr>
        </p:nvSpPr>
        <p:spPr>
          <a:xfrm>
            <a:off x="778856" y="1274445"/>
            <a:ext cx="10595264" cy="892175"/>
          </a:xfrm>
        </p:spPr>
        <p:txBody>
          <a:bodyPr/>
          <a:lstStyle/>
          <a:p>
            <a:r>
              <a:rPr lang="en-GB" dirty="0"/>
              <a:t>Click to edit Master title style</a:t>
            </a:r>
          </a:p>
        </p:txBody>
      </p:sp>
      <p:sp>
        <p:nvSpPr>
          <p:cNvPr id="5" name="Content Placeholder 2">
            <a:extLst>
              <a:ext uri="{FF2B5EF4-FFF2-40B4-BE49-F238E27FC236}">
                <a16:creationId xmlns:a16="http://schemas.microsoft.com/office/drawing/2014/main" id="{43BB09AE-6CB5-17B0-93A4-48403BB4E391}"/>
              </a:ext>
            </a:extLst>
          </p:cNvPr>
          <p:cNvSpPr>
            <a:spLocks noGrp="1"/>
          </p:cNvSpPr>
          <p:nvPr>
            <p:ph idx="1"/>
          </p:nvPr>
        </p:nvSpPr>
        <p:spPr>
          <a:xfrm>
            <a:off x="778856" y="2410460"/>
            <a:ext cx="10595264" cy="376650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17578714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Only">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0A04EA0-FA3F-D976-AF21-935704CE2769}"/>
              </a:ext>
            </a:extLst>
          </p:cNvPr>
          <p:cNvSpPr>
            <a:spLocks noGrp="1"/>
          </p:cNvSpPr>
          <p:nvPr>
            <p:ph type="title"/>
          </p:nvPr>
        </p:nvSpPr>
        <p:spPr>
          <a:xfrm>
            <a:off x="778856" y="1274445"/>
            <a:ext cx="10595264" cy="892175"/>
          </a:xfrm>
        </p:spPr>
        <p:txBody>
          <a:bodyPr/>
          <a:lstStyle/>
          <a:p>
            <a:r>
              <a:rPr lang="en-GB" dirty="0"/>
              <a:t>Click to edit Master title style</a:t>
            </a:r>
          </a:p>
        </p:txBody>
      </p:sp>
      <p:sp>
        <p:nvSpPr>
          <p:cNvPr id="5" name="Content Placeholder 2">
            <a:extLst>
              <a:ext uri="{FF2B5EF4-FFF2-40B4-BE49-F238E27FC236}">
                <a16:creationId xmlns:a16="http://schemas.microsoft.com/office/drawing/2014/main" id="{1B27BA82-828E-B031-4B8B-D890AA450C7D}"/>
              </a:ext>
            </a:extLst>
          </p:cNvPr>
          <p:cNvSpPr>
            <a:spLocks noGrp="1"/>
          </p:cNvSpPr>
          <p:nvPr>
            <p:ph idx="1"/>
          </p:nvPr>
        </p:nvSpPr>
        <p:spPr>
          <a:xfrm>
            <a:off x="778856" y="2410460"/>
            <a:ext cx="10595264" cy="376650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27707568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Title Only">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9E047-D2FC-D057-8D0C-13BBB515A6EE}"/>
              </a:ext>
            </a:extLst>
          </p:cNvPr>
          <p:cNvSpPr>
            <a:spLocks noGrp="1"/>
          </p:cNvSpPr>
          <p:nvPr>
            <p:ph type="title"/>
          </p:nvPr>
        </p:nvSpPr>
        <p:spPr>
          <a:xfrm>
            <a:off x="778856" y="1274445"/>
            <a:ext cx="10595264" cy="892175"/>
          </a:xfrm>
        </p:spPr>
        <p:txBody>
          <a:bodyPr/>
          <a:lstStyle/>
          <a:p>
            <a:r>
              <a:rPr lang="en-GB" dirty="0"/>
              <a:t>Click to edit Master title style</a:t>
            </a:r>
          </a:p>
        </p:txBody>
      </p:sp>
      <p:sp>
        <p:nvSpPr>
          <p:cNvPr id="3" name="Content Placeholder 2">
            <a:extLst>
              <a:ext uri="{FF2B5EF4-FFF2-40B4-BE49-F238E27FC236}">
                <a16:creationId xmlns:a16="http://schemas.microsoft.com/office/drawing/2014/main" id="{103FCCC5-4852-0876-6D26-1F8521C716DC}"/>
              </a:ext>
            </a:extLst>
          </p:cNvPr>
          <p:cNvSpPr>
            <a:spLocks noGrp="1"/>
          </p:cNvSpPr>
          <p:nvPr>
            <p:ph idx="1"/>
          </p:nvPr>
        </p:nvSpPr>
        <p:spPr>
          <a:xfrm>
            <a:off x="778856" y="2410460"/>
            <a:ext cx="10595264" cy="376650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34258934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Title and Vertical Tex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7191C-52F7-7A86-7294-1E9598276D3F}"/>
              </a:ext>
            </a:extLst>
          </p:cNvPr>
          <p:cNvSpPr>
            <a:spLocks noGrp="1"/>
          </p:cNvSpPr>
          <p:nvPr>
            <p:ph type="title"/>
          </p:nvPr>
        </p:nvSpPr>
        <p:spPr>
          <a:xfrm>
            <a:off x="778856" y="1274445"/>
            <a:ext cx="10595264" cy="892175"/>
          </a:xfrm>
        </p:spPr>
        <p:txBody>
          <a:bodyPr/>
          <a:lstStyle>
            <a:lvl1pPr>
              <a:defRPr>
                <a:solidFill>
                  <a:srgbClr val="223266"/>
                </a:solidFill>
              </a:defRPr>
            </a:lvl1pPr>
          </a:lstStyle>
          <a:p>
            <a:r>
              <a:rPr lang="en-GB" dirty="0"/>
              <a:t>Click to edit Master title style</a:t>
            </a:r>
          </a:p>
        </p:txBody>
      </p:sp>
      <p:sp>
        <p:nvSpPr>
          <p:cNvPr id="3" name="Content Placeholder 2">
            <a:extLst>
              <a:ext uri="{FF2B5EF4-FFF2-40B4-BE49-F238E27FC236}">
                <a16:creationId xmlns:a16="http://schemas.microsoft.com/office/drawing/2014/main" id="{FF9389CF-30F4-AD02-EF22-1B2AA1B92C1D}"/>
              </a:ext>
            </a:extLst>
          </p:cNvPr>
          <p:cNvSpPr>
            <a:spLocks noGrp="1"/>
          </p:cNvSpPr>
          <p:nvPr>
            <p:ph idx="1"/>
          </p:nvPr>
        </p:nvSpPr>
        <p:spPr>
          <a:xfrm>
            <a:off x="778856" y="2410460"/>
            <a:ext cx="10595264" cy="3766502"/>
          </a:xfrm>
        </p:spPr>
        <p:txBody>
          <a:bodyPr/>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16451254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Vertical Tex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7191C-52F7-7A86-7294-1E9598276D3F}"/>
              </a:ext>
            </a:extLst>
          </p:cNvPr>
          <p:cNvSpPr>
            <a:spLocks noGrp="1"/>
          </p:cNvSpPr>
          <p:nvPr>
            <p:ph type="title"/>
          </p:nvPr>
        </p:nvSpPr>
        <p:spPr>
          <a:xfrm>
            <a:off x="778856" y="1274445"/>
            <a:ext cx="10595264" cy="892175"/>
          </a:xfrm>
        </p:spPr>
        <p:txBody>
          <a:bodyPr/>
          <a:lstStyle>
            <a:lvl1pPr>
              <a:defRPr>
                <a:solidFill>
                  <a:srgbClr val="223266"/>
                </a:solidFill>
              </a:defRPr>
            </a:lvl1pPr>
          </a:lstStyle>
          <a:p>
            <a:r>
              <a:rPr lang="en-GB" dirty="0"/>
              <a:t>Click to edit Master title style</a:t>
            </a:r>
          </a:p>
        </p:txBody>
      </p:sp>
      <p:sp>
        <p:nvSpPr>
          <p:cNvPr id="3" name="Content Placeholder 2">
            <a:extLst>
              <a:ext uri="{FF2B5EF4-FFF2-40B4-BE49-F238E27FC236}">
                <a16:creationId xmlns:a16="http://schemas.microsoft.com/office/drawing/2014/main" id="{FF9389CF-30F4-AD02-EF22-1B2AA1B92C1D}"/>
              </a:ext>
            </a:extLst>
          </p:cNvPr>
          <p:cNvSpPr>
            <a:spLocks noGrp="1"/>
          </p:cNvSpPr>
          <p:nvPr>
            <p:ph idx="1"/>
          </p:nvPr>
        </p:nvSpPr>
        <p:spPr>
          <a:xfrm>
            <a:off x="778856" y="2410460"/>
            <a:ext cx="10595264" cy="3766502"/>
          </a:xfrm>
        </p:spPr>
        <p:txBody>
          <a:bodyPr/>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128353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Title and Vertical Tex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7191C-52F7-7A86-7294-1E9598276D3F}"/>
              </a:ext>
            </a:extLst>
          </p:cNvPr>
          <p:cNvSpPr>
            <a:spLocks noGrp="1"/>
          </p:cNvSpPr>
          <p:nvPr>
            <p:ph type="title"/>
          </p:nvPr>
        </p:nvSpPr>
        <p:spPr>
          <a:xfrm>
            <a:off x="778856" y="1274445"/>
            <a:ext cx="10595264" cy="892175"/>
          </a:xfrm>
        </p:spPr>
        <p:txBody>
          <a:bodyPr/>
          <a:lstStyle>
            <a:lvl1pPr>
              <a:defRPr>
                <a:solidFill>
                  <a:srgbClr val="223266"/>
                </a:solidFill>
              </a:defRPr>
            </a:lvl1pPr>
          </a:lstStyle>
          <a:p>
            <a:r>
              <a:rPr lang="en-GB" dirty="0"/>
              <a:t>Click to edit Master title style</a:t>
            </a:r>
          </a:p>
        </p:txBody>
      </p:sp>
      <p:sp>
        <p:nvSpPr>
          <p:cNvPr id="3" name="Content Placeholder 2">
            <a:extLst>
              <a:ext uri="{FF2B5EF4-FFF2-40B4-BE49-F238E27FC236}">
                <a16:creationId xmlns:a16="http://schemas.microsoft.com/office/drawing/2014/main" id="{FF9389CF-30F4-AD02-EF22-1B2AA1B92C1D}"/>
              </a:ext>
            </a:extLst>
          </p:cNvPr>
          <p:cNvSpPr>
            <a:spLocks noGrp="1"/>
          </p:cNvSpPr>
          <p:nvPr>
            <p:ph idx="1"/>
          </p:nvPr>
        </p:nvSpPr>
        <p:spPr>
          <a:xfrm>
            <a:off x="778856" y="2410460"/>
            <a:ext cx="10595264" cy="3766502"/>
          </a:xfrm>
        </p:spPr>
        <p:txBody>
          <a:bodyPr/>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146813676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3_Title and Vertical Tex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7191C-52F7-7A86-7294-1E9598276D3F}"/>
              </a:ext>
            </a:extLst>
          </p:cNvPr>
          <p:cNvSpPr>
            <a:spLocks noGrp="1"/>
          </p:cNvSpPr>
          <p:nvPr>
            <p:ph type="title"/>
          </p:nvPr>
        </p:nvSpPr>
        <p:spPr>
          <a:xfrm>
            <a:off x="778856" y="1274445"/>
            <a:ext cx="10595264" cy="892175"/>
          </a:xfrm>
        </p:spPr>
        <p:txBody>
          <a:bodyPr/>
          <a:lstStyle>
            <a:lvl1pPr>
              <a:defRPr>
                <a:solidFill>
                  <a:srgbClr val="223266"/>
                </a:solidFill>
              </a:defRPr>
            </a:lvl1pPr>
          </a:lstStyle>
          <a:p>
            <a:r>
              <a:rPr lang="en-GB" dirty="0"/>
              <a:t>Click to edit Master title style</a:t>
            </a:r>
          </a:p>
        </p:txBody>
      </p:sp>
      <p:sp>
        <p:nvSpPr>
          <p:cNvPr id="3" name="Content Placeholder 2">
            <a:extLst>
              <a:ext uri="{FF2B5EF4-FFF2-40B4-BE49-F238E27FC236}">
                <a16:creationId xmlns:a16="http://schemas.microsoft.com/office/drawing/2014/main" id="{FF9389CF-30F4-AD02-EF22-1B2AA1B92C1D}"/>
              </a:ext>
            </a:extLst>
          </p:cNvPr>
          <p:cNvSpPr>
            <a:spLocks noGrp="1"/>
          </p:cNvSpPr>
          <p:nvPr>
            <p:ph idx="1"/>
          </p:nvPr>
        </p:nvSpPr>
        <p:spPr>
          <a:xfrm>
            <a:off x="778856" y="2410460"/>
            <a:ext cx="10595264" cy="3766502"/>
          </a:xfrm>
        </p:spPr>
        <p:txBody>
          <a:bodyPr/>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19924966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_Title and Vertical Tex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7191C-52F7-7A86-7294-1E9598276D3F}"/>
              </a:ext>
            </a:extLst>
          </p:cNvPr>
          <p:cNvSpPr>
            <a:spLocks noGrp="1"/>
          </p:cNvSpPr>
          <p:nvPr>
            <p:ph type="title"/>
          </p:nvPr>
        </p:nvSpPr>
        <p:spPr>
          <a:xfrm>
            <a:off x="778856" y="1274445"/>
            <a:ext cx="10595264" cy="892175"/>
          </a:xfrm>
        </p:spPr>
        <p:txBody>
          <a:bodyPr/>
          <a:lstStyle>
            <a:lvl1pPr>
              <a:defRPr>
                <a:solidFill>
                  <a:srgbClr val="223266"/>
                </a:solidFill>
              </a:defRPr>
            </a:lvl1pPr>
          </a:lstStyle>
          <a:p>
            <a:r>
              <a:rPr lang="en-GB" dirty="0"/>
              <a:t>Click to edit Master title style</a:t>
            </a:r>
          </a:p>
        </p:txBody>
      </p:sp>
      <p:sp>
        <p:nvSpPr>
          <p:cNvPr id="3" name="Content Placeholder 2">
            <a:extLst>
              <a:ext uri="{FF2B5EF4-FFF2-40B4-BE49-F238E27FC236}">
                <a16:creationId xmlns:a16="http://schemas.microsoft.com/office/drawing/2014/main" id="{FF9389CF-30F4-AD02-EF22-1B2AA1B92C1D}"/>
              </a:ext>
            </a:extLst>
          </p:cNvPr>
          <p:cNvSpPr>
            <a:spLocks noGrp="1"/>
          </p:cNvSpPr>
          <p:nvPr>
            <p:ph idx="1"/>
          </p:nvPr>
        </p:nvSpPr>
        <p:spPr>
          <a:xfrm>
            <a:off x="778856" y="2410460"/>
            <a:ext cx="10595264" cy="3766502"/>
          </a:xfrm>
        </p:spPr>
        <p:txBody>
          <a:bodyPr/>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382780978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5_Title and Vertical Tex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7191C-52F7-7A86-7294-1E9598276D3F}"/>
              </a:ext>
            </a:extLst>
          </p:cNvPr>
          <p:cNvSpPr>
            <a:spLocks noGrp="1"/>
          </p:cNvSpPr>
          <p:nvPr>
            <p:ph type="title"/>
          </p:nvPr>
        </p:nvSpPr>
        <p:spPr>
          <a:xfrm>
            <a:off x="778856" y="1274445"/>
            <a:ext cx="10595264" cy="892175"/>
          </a:xfrm>
        </p:spPr>
        <p:txBody>
          <a:bodyPr/>
          <a:lstStyle>
            <a:lvl1pPr>
              <a:defRPr>
                <a:solidFill>
                  <a:srgbClr val="223266"/>
                </a:solidFill>
              </a:defRPr>
            </a:lvl1pPr>
          </a:lstStyle>
          <a:p>
            <a:r>
              <a:rPr lang="en-GB" dirty="0"/>
              <a:t>Click to edit Master title style</a:t>
            </a:r>
          </a:p>
        </p:txBody>
      </p:sp>
      <p:sp>
        <p:nvSpPr>
          <p:cNvPr id="3" name="Content Placeholder 2">
            <a:extLst>
              <a:ext uri="{FF2B5EF4-FFF2-40B4-BE49-F238E27FC236}">
                <a16:creationId xmlns:a16="http://schemas.microsoft.com/office/drawing/2014/main" id="{FF9389CF-30F4-AD02-EF22-1B2AA1B92C1D}"/>
              </a:ext>
            </a:extLst>
          </p:cNvPr>
          <p:cNvSpPr>
            <a:spLocks noGrp="1"/>
          </p:cNvSpPr>
          <p:nvPr>
            <p:ph idx="1"/>
          </p:nvPr>
        </p:nvSpPr>
        <p:spPr>
          <a:xfrm>
            <a:off x="778856" y="2410460"/>
            <a:ext cx="10595264" cy="3766502"/>
          </a:xfrm>
        </p:spPr>
        <p:txBody>
          <a:bodyPr/>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117379557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A245B7C-60F0-BEB0-F8F1-2B5196403A39}"/>
              </a:ext>
            </a:extLst>
          </p:cNvPr>
          <p:cNvSpPr>
            <a:spLocks noGrp="1"/>
          </p:cNvSpPr>
          <p:nvPr>
            <p:ph type="title"/>
          </p:nvPr>
        </p:nvSpPr>
        <p:spPr>
          <a:xfrm>
            <a:off x="839788" y="332509"/>
            <a:ext cx="6226030" cy="1288473"/>
          </a:xfrm>
        </p:spPr>
        <p:txBody>
          <a:bodyPr anchor="b"/>
          <a:lstStyle>
            <a:lvl1pPr>
              <a:defRPr sz="3200"/>
            </a:lvl1pPr>
          </a:lstStyle>
          <a:p>
            <a:r>
              <a:rPr lang="en-GB" dirty="0"/>
              <a:t>Click to edit Master title style</a:t>
            </a:r>
          </a:p>
        </p:txBody>
      </p:sp>
      <p:sp>
        <p:nvSpPr>
          <p:cNvPr id="6" name="Text Placeholder 3">
            <a:extLst>
              <a:ext uri="{FF2B5EF4-FFF2-40B4-BE49-F238E27FC236}">
                <a16:creationId xmlns:a16="http://schemas.microsoft.com/office/drawing/2014/main" id="{D20E458E-FB5A-1F0C-5349-ADC43C93260E}"/>
              </a:ext>
            </a:extLst>
          </p:cNvPr>
          <p:cNvSpPr>
            <a:spLocks noGrp="1"/>
          </p:cNvSpPr>
          <p:nvPr>
            <p:ph type="body" sz="half" idx="2"/>
          </p:nvPr>
        </p:nvSpPr>
        <p:spPr>
          <a:xfrm>
            <a:off x="839788" y="1776845"/>
            <a:ext cx="6226030" cy="474864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355623017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A245B7C-60F0-BEB0-F8F1-2B5196403A39}"/>
              </a:ext>
            </a:extLst>
          </p:cNvPr>
          <p:cNvSpPr>
            <a:spLocks noGrp="1"/>
          </p:cNvSpPr>
          <p:nvPr>
            <p:ph type="title"/>
          </p:nvPr>
        </p:nvSpPr>
        <p:spPr>
          <a:xfrm>
            <a:off x="839788" y="332509"/>
            <a:ext cx="6226030" cy="1288473"/>
          </a:xfrm>
        </p:spPr>
        <p:txBody>
          <a:bodyPr anchor="b"/>
          <a:lstStyle>
            <a:lvl1pPr>
              <a:defRPr sz="3200"/>
            </a:lvl1pPr>
          </a:lstStyle>
          <a:p>
            <a:r>
              <a:rPr lang="en-GB" dirty="0"/>
              <a:t>Click to edit Master title style</a:t>
            </a:r>
          </a:p>
        </p:txBody>
      </p:sp>
      <p:sp>
        <p:nvSpPr>
          <p:cNvPr id="6" name="Text Placeholder 3">
            <a:extLst>
              <a:ext uri="{FF2B5EF4-FFF2-40B4-BE49-F238E27FC236}">
                <a16:creationId xmlns:a16="http://schemas.microsoft.com/office/drawing/2014/main" id="{D20E458E-FB5A-1F0C-5349-ADC43C93260E}"/>
              </a:ext>
            </a:extLst>
          </p:cNvPr>
          <p:cNvSpPr>
            <a:spLocks noGrp="1"/>
          </p:cNvSpPr>
          <p:nvPr>
            <p:ph type="body" sz="half" idx="2"/>
          </p:nvPr>
        </p:nvSpPr>
        <p:spPr>
          <a:xfrm>
            <a:off x="839788" y="1776845"/>
            <a:ext cx="6226030" cy="474864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12239540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Blank">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A245B7C-60F0-BEB0-F8F1-2B5196403A39}"/>
              </a:ext>
            </a:extLst>
          </p:cNvPr>
          <p:cNvSpPr>
            <a:spLocks noGrp="1"/>
          </p:cNvSpPr>
          <p:nvPr>
            <p:ph type="title"/>
          </p:nvPr>
        </p:nvSpPr>
        <p:spPr>
          <a:xfrm>
            <a:off x="839788" y="332509"/>
            <a:ext cx="6226030" cy="1288473"/>
          </a:xfrm>
        </p:spPr>
        <p:txBody>
          <a:bodyPr anchor="b"/>
          <a:lstStyle>
            <a:lvl1pPr>
              <a:defRPr sz="3200"/>
            </a:lvl1pPr>
          </a:lstStyle>
          <a:p>
            <a:r>
              <a:rPr lang="en-GB" dirty="0"/>
              <a:t>Click to edit Master title style</a:t>
            </a:r>
          </a:p>
        </p:txBody>
      </p:sp>
      <p:sp>
        <p:nvSpPr>
          <p:cNvPr id="6" name="Text Placeholder 3">
            <a:extLst>
              <a:ext uri="{FF2B5EF4-FFF2-40B4-BE49-F238E27FC236}">
                <a16:creationId xmlns:a16="http://schemas.microsoft.com/office/drawing/2014/main" id="{D20E458E-FB5A-1F0C-5349-ADC43C93260E}"/>
              </a:ext>
            </a:extLst>
          </p:cNvPr>
          <p:cNvSpPr>
            <a:spLocks noGrp="1"/>
          </p:cNvSpPr>
          <p:nvPr>
            <p:ph type="body" sz="half" idx="2"/>
          </p:nvPr>
        </p:nvSpPr>
        <p:spPr>
          <a:xfrm>
            <a:off x="839788" y="1776845"/>
            <a:ext cx="6226030" cy="474864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148182022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3_Blank">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A245B7C-60F0-BEB0-F8F1-2B5196403A39}"/>
              </a:ext>
            </a:extLst>
          </p:cNvPr>
          <p:cNvSpPr>
            <a:spLocks noGrp="1"/>
          </p:cNvSpPr>
          <p:nvPr>
            <p:ph type="title"/>
          </p:nvPr>
        </p:nvSpPr>
        <p:spPr>
          <a:xfrm>
            <a:off x="7032395" y="332509"/>
            <a:ext cx="4954215" cy="1288473"/>
          </a:xfrm>
          <a:solidFill>
            <a:schemeClr val="bg1"/>
          </a:solidFill>
        </p:spPr>
        <p:txBody>
          <a:bodyPr anchor="b">
            <a:normAutofit/>
          </a:bodyPr>
          <a:lstStyle>
            <a:lvl1pPr>
              <a:defRPr sz="3200">
                <a:solidFill>
                  <a:srgbClr val="223266"/>
                </a:solidFill>
              </a:defRPr>
            </a:lvl1pPr>
          </a:lstStyle>
          <a:p>
            <a:r>
              <a:rPr lang="en-GB" dirty="0"/>
              <a:t>Click to edit Master title style</a:t>
            </a:r>
          </a:p>
        </p:txBody>
      </p:sp>
      <p:sp>
        <p:nvSpPr>
          <p:cNvPr id="6" name="Text Placeholder 3">
            <a:extLst>
              <a:ext uri="{FF2B5EF4-FFF2-40B4-BE49-F238E27FC236}">
                <a16:creationId xmlns:a16="http://schemas.microsoft.com/office/drawing/2014/main" id="{D20E458E-FB5A-1F0C-5349-ADC43C93260E}"/>
              </a:ext>
            </a:extLst>
          </p:cNvPr>
          <p:cNvSpPr>
            <a:spLocks noGrp="1"/>
          </p:cNvSpPr>
          <p:nvPr>
            <p:ph type="body" sz="half" idx="2"/>
          </p:nvPr>
        </p:nvSpPr>
        <p:spPr>
          <a:xfrm>
            <a:off x="7032395" y="1776845"/>
            <a:ext cx="4954215" cy="4748646"/>
          </a:xfrm>
          <a:solidFill>
            <a:schemeClr val="bg1">
              <a:alpha val="80000"/>
            </a:schemeClr>
          </a:solidFill>
        </p:spPr>
        <p:txBody>
          <a:bodyPr/>
          <a:lstStyle>
            <a:lvl1pPr marL="0" indent="0">
              <a:buNone/>
              <a:defRPr sz="1600">
                <a:solidFill>
                  <a:srgbClr val="22326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35798654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2_Blank">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A245B7C-60F0-BEB0-F8F1-2B5196403A39}"/>
              </a:ext>
            </a:extLst>
          </p:cNvPr>
          <p:cNvSpPr>
            <a:spLocks noGrp="1"/>
          </p:cNvSpPr>
          <p:nvPr>
            <p:ph type="title"/>
          </p:nvPr>
        </p:nvSpPr>
        <p:spPr>
          <a:xfrm>
            <a:off x="7032395" y="332509"/>
            <a:ext cx="4954215" cy="1288473"/>
          </a:xfrm>
          <a:solidFill>
            <a:schemeClr val="bg1"/>
          </a:solidFill>
        </p:spPr>
        <p:txBody>
          <a:bodyPr anchor="b">
            <a:normAutofit/>
          </a:bodyPr>
          <a:lstStyle>
            <a:lvl1pPr>
              <a:defRPr sz="3200">
                <a:solidFill>
                  <a:srgbClr val="223266"/>
                </a:solidFill>
              </a:defRPr>
            </a:lvl1pPr>
          </a:lstStyle>
          <a:p>
            <a:r>
              <a:rPr lang="en-GB" dirty="0"/>
              <a:t>Click to edit Master title style</a:t>
            </a:r>
          </a:p>
        </p:txBody>
      </p:sp>
      <p:sp>
        <p:nvSpPr>
          <p:cNvPr id="6" name="Text Placeholder 3">
            <a:extLst>
              <a:ext uri="{FF2B5EF4-FFF2-40B4-BE49-F238E27FC236}">
                <a16:creationId xmlns:a16="http://schemas.microsoft.com/office/drawing/2014/main" id="{D20E458E-FB5A-1F0C-5349-ADC43C93260E}"/>
              </a:ext>
            </a:extLst>
          </p:cNvPr>
          <p:cNvSpPr>
            <a:spLocks noGrp="1"/>
          </p:cNvSpPr>
          <p:nvPr>
            <p:ph type="body" sz="half" idx="2"/>
          </p:nvPr>
        </p:nvSpPr>
        <p:spPr>
          <a:xfrm>
            <a:off x="7032395" y="1776845"/>
            <a:ext cx="4954215" cy="4748646"/>
          </a:xfrm>
        </p:spPr>
        <p:txBody>
          <a:bodyPr/>
          <a:lstStyle>
            <a:lvl1pPr marL="0" indent="0">
              <a:buNone/>
              <a:defRPr sz="1600">
                <a:solidFill>
                  <a:srgbClr val="22326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21623350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7_Blank">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A245B7C-60F0-BEB0-F8F1-2B5196403A39}"/>
              </a:ext>
            </a:extLst>
          </p:cNvPr>
          <p:cNvSpPr>
            <a:spLocks noGrp="1"/>
          </p:cNvSpPr>
          <p:nvPr>
            <p:ph type="title"/>
          </p:nvPr>
        </p:nvSpPr>
        <p:spPr>
          <a:xfrm>
            <a:off x="7032395" y="332509"/>
            <a:ext cx="4954215" cy="1288473"/>
          </a:xfrm>
          <a:solidFill>
            <a:schemeClr val="bg1"/>
          </a:solidFill>
        </p:spPr>
        <p:txBody>
          <a:bodyPr anchor="b">
            <a:normAutofit/>
          </a:bodyPr>
          <a:lstStyle>
            <a:lvl1pPr>
              <a:defRPr sz="3200">
                <a:solidFill>
                  <a:srgbClr val="223266"/>
                </a:solidFill>
              </a:defRPr>
            </a:lvl1pPr>
          </a:lstStyle>
          <a:p>
            <a:r>
              <a:rPr lang="en-GB" dirty="0"/>
              <a:t>Click to edit Master title style</a:t>
            </a:r>
          </a:p>
        </p:txBody>
      </p:sp>
      <p:sp>
        <p:nvSpPr>
          <p:cNvPr id="6" name="Text Placeholder 3">
            <a:extLst>
              <a:ext uri="{FF2B5EF4-FFF2-40B4-BE49-F238E27FC236}">
                <a16:creationId xmlns:a16="http://schemas.microsoft.com/office/drawing/2014/main" id="{D20E458E-FB5A-1F0C-5349-ADC43C93260E}"/>
              </a:ext>
            </a:extLst>
          </p:cNvPr>
          <p:cNvSpPr>
            <a:spLocks noGrp="1"/>
          </p:cNvSpPr>
          <p:nvPr>
            <p:ph type="body" sz="half" idx="2"/>
          </p:nvPr>
        </p:nvSpPr>
        <p:spPr>
          <a:xfrm>
            <a:off x="7032395" y="1776845"/>
            <a:ext cx="4954215" cy="4748646"/>
          </a:xfrm>
        </p:spPr>
        <p:txBody>
          <a:bodyPr/>
          <a:lstStyle>
            <a:lvl1pPr marL="0" indent="0">
              <a:buNone/>
              <a:defRPr sz="1600">
                <a:solidFill>
                  <a:srgbClr val="22326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48232935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_Content with Caption">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8414D-AD11-F886-DEBE-87D27D970803}"/>
              </a:ext>
            </a:extLst>
          </p:cNvPr>
          <p:cNvSpPr>
            <a:spLocks noGrp="1"/>
          </p:cNvSpPr>
          <p:nvPr>
            <p:ph type="title"/>
          </p:nvPr>
        </p:nvSpPr>
        <p:spPr>
          <a:xfrm>
            <a:off x="207818" y="363682"/>
            <a:ext cx="6899564" cy="1693718"/>
          </a:xfrm>
        </p:spPr>
        <p:txBody>
          <a:bodyPr anchor="b"/>
          <a:lstStyle>
            <a:lvl1pPr>
              <a:defRPr sz="3200">
                <a:solidFill>
                  <a:srgbClr val="223266"/>
                </a:solidFill>
              </a:defRPr>
            </a:lvl1pPr>
          </a:lstStyle>
          <a:p>
            <a:r>
              <a:rPr lang="en-GB" dirty="0"/>
              <a:t>Click to edit Master title style</a:t>
            </a:r>
          </a:p>
        </p:txBody>
      </p:sp>
      <p:sp>
        <p:nvSpPr>
          <p:cNvPr id="4" name="Text Placeholder 3">
            <a:extLst>
              <a:ext uri="{FF2B5EF4-FFF2-40B4-BE49-F238E27FC236}">
                <a16:creationId xmlns:a16="http://schemas.microsoft.com/office/drawing/2014/main" id="{2A297CC2-6F66-08BA-F32F-E6B58E1D3FEA}"/>
              </a:ext>
            </a:extLst>
          </p:cNvPr>
          <p:cNvSpPr>
            <a:spLocks noGrp="1"/>
          </p:cNvSpPr>
          <p:nvPr>
            <p:ph type="body" sz="half" idx="2"/>
          </p:nvPr>
        </p:nvSpPr>
        <p:spPr>
          <a:xfrm>
            <a:off x="207818" y="2057399"/>
            <a:ext cx="6899564" cy="4655127"/>
          </a:xfrm>
        </p:spPr>
        <p:txBody>
          <a:bodyPr/>
          <a:lstStyle>
            <a:lvl1pPr marL="0" indent="0">
              <a:buNone/>
              <a:defRPr sz="1600">
                <a:solidFill>
                  <a:srgbClr val="22326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326611896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_Content with Caption">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8414D-AD11-F886-DEBE-87D27D970803}"/>
              </a:ext>
            </a:extLst>
          </p:cNvPr>
          <p:cNvSpPr>
            <a:spLocks noGrp="1"/>
          </p:cNvSpPr>
          <p:nvPr>
            <p:ph type="title"/>
          </p:nvPr>
        </p:nvSpPr>
        <p:spPr>
          <a:xfrm>
            <a:off x="207818" y="363682"/>
            <a:ext cx="6899564" cy="1693718"/>
          </a:xfrm>
        </p:spPr>
        <p:txBody>
          <a:bodyPr anchor="b"/>
          <a:lstStyle>
            <a:lvl1pPr>
              <a:defRPr sz="3200">
                <a:solidFill>
                  <a:srgbClr val="223266"/>
                </a:solidFill>
              </a:defRPr>
            </a:lvl1pPr>
          </a:lstStyle>
          <a:p>
            <a:r>
              <a:rPr lang="en-GB" dirty="0"/>
              <a:t>Click to edit Master title style</a:t>
            </a:r>
          </a:p>
        </p:txBody>
      </p:sp>
      <p:sp>
        <p:nvSpPr>
          <p:cNvPr id="4" name="Text Placeholder 3">
            <a:extLst>
              <a:ext uri="{FF2B5EF4-FFF2-40B4-BE49-F238E27FC236}">
                <a16:creationId xmlns:a16="http://schemas.microsoft.com/office/drawing/2014/main" id="{2A297CC2-6F66-08BA-F32F-E6B58E1D3FEA}"/>
              </a:ext>
            </a:extLst>
          </p:cNvPr>
          <p:cNvSpPr>
            <a:spLocks noGrp="1"/>
          </p:cNvSpPr>
          <p:nvPr>
            <p:ph type="body" sz="half" idx="2"/>
          </p:nvPr>
        </p:nvSpPr>
        <p:spPr>
          <a:xfrm>
            <a:off x="207818" y="2057399"/>
            <a:ext cx="6899564" cy="4655127"/>
          </a:xfrm>
        </p:spPr>
        <p:txBody>
          <a:bodyPr/>
          <a:lstStyle>
            <a:lvl1pPr marL="0" indent="0">
              <a:buNone/>
              <a:defRPr sz="1600">
                <a:solidFill>
                  <a:srgbClr val="22326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27220145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4_Content with Caption">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8414D-AD11-F886-DEBE-87D27D970803}"/>
              </a:ext>
            </a:extLst>
          </p:cNvPr>
          <p:cNvSpPr>
            <a:spLocks noGrp="1"/>
          </p:cNvSpPr>
          <p:nvPr>
            <p:ph type="title"/>
          </p:nvPr>
        </p:nvSpPr>
        <p:spPr>
          <a:xfrm>
            <a:off x="207818" y="363682"/>
            <a:ext cx="6899564" cy="1693718"/>
          </a:xfrm>
        </p:spPr>
        <p:txBody>
          <a:bodyPr anchor="b"/>
          <a:lstStyle>
            <a:lvl1pPr>
              <a:defRPr sz="3200">
                <a:solidFill>
                  <a:srgbClr val="223266"/>
                </a:solidFill>
              </a:defRPr>
            </a:lvl1pPr>
          </a:lstStyle>
          <a:p>
            <a:r>
              <a:rPr lang="en-GB" dirty="0"/>
              <a:t>Click to edit Master title style</a:t>
            </a:r>
          </a:p>
        </p:txBody>
      </p:sp>
      <p:sp>
        <p:nvSpPr>
          <p:cNvPr id="4" name="Text Placeholder 3">
            <a:extLst>
              <a:ext uri="{FF2B5EF4-FFF2-40B4-BE49-F238E27FC236}">
                <a16:creationId xmlns:a16="http://schemas.microsoft.com/office/drawing/2014/main" id="{2A297CC2-6F66-08BA-F32F-E6B58E1D3FEA}"/>
              </a:ext>
            </a:extLst>
          </p:cNvPr>
          <p:cNvSpPr>
            <a:spLocks noGrp="1"/>
          </p:cNvSpPr>
          <p:nvPr>
            <p:ph type="body" sz="half" idx="2"/>
          </p:nvPr>
        </p:nvSpPr>
        <p:spPr>
          <a:xfrm>
            <a:off x="207818" y="2057399"/>
            <a:ext cx="6899564" cy="4655127"/>
          </a:xfrm>
        </p:spPr>
        <p:txBody>
          <a:bodyPr/>
          <a:lstStyle>
            <a:lvl1pPr marL="0" indent="0">
              <a:buNone/>
              <a:defRPr sz="1600">
                <a:solidFill>
                  <a:srgbClr val="22326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61637393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6_Content with Caption">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8414D-AD11-F886-DEBE-87D27D970803}"/>
              </a:ext>
            </a:extLst>
          </p:cNvPr>
          <p:cNvSpPr>
            <a:spLocks noGrp="1"/>
          </p:cNvSpPr>
          <p:nvPr>
            <p:ph type="title"/>
          </p:nvPr>
        </p:nvSpPr>
        <p:spPr>
          <a:xfrm>
            <a:off x="207818" y="363682"/>
            <a:ext cx="6899564" cy="1693718"/>
          </a:xfrm>
        </p:spPr>
        <p:txBody>
          <a:bodyPr anchor="b"/>
          <a:lstStyle>
            <a:lvl1pPr>
              <a:defRPr sz="3200">
                <a:solidFill>
                  <a:srgbClr val="223266"/>
                </a:solidFill>
              </a:defRPr>
            </a:lvl1pPr>
          </a:lstStyle>
          <a:p>
            <a:r>
              <a:rPr lang="en-GB" dirty="0"/>
              <a:t>Click to edit Master title style</a:t>
            </a:r>
          </a:p>
        </p:txBody>
      </p:sp>
      <p:sp>
        <p:nvSpPr>
          <p:cNvPr id="4" name="Text Placeholder 3">
            <a:extLst>
              <a:ext uri="{FF2B5EF4-FFF2-40B4-BE49-F238E27FC236}">
                <a16:creationId xmlns:a16="http://schemas.microsoft.com/office/drawing/2014/main" id="{2A297CC2-6F66-08BA-F32F-E6B58E1D3FEA}"/>
              </a:ext>
            </a:extLst>
          </p:cNvPr>
          <p:cNvSpPr>
            <a:spLocks noGrp="1"/>
          </p:cNvSpPr>
          <p:nvPr>
            <p:ph type="body" sz="half" idx="2"/>
          </p:nvPr>
        </p:nvSpPr>
        <p:spPr>
          <a:xfrm>
            <a:off x="207818" y="2057399"/>
            <a:ext cx="6899564" cy="4655127"/>
          </a:xfrm>
        </p:spPr>
        <p:txBody>
          <a:bodyPr/>
          <a:lstStyle>
            <a:lvl1pPr marL="0" indent="0">
              <a:buNone/>
              <a:defRPr sz="1600">
                <a:solidFill>
                  <a:srgbClr val="22326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287599351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7_Content with Caption">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8414D-AD11-F886-DEBE-87D27D970803}"/>
              </a:ext>
            </a:extLst>
          </p:cNvPr>
          <p:cNvSpPr>
            <a:spLocks noGrp="1"/>
          </p:cNvSpPr>
          <p:nvPr>
            <p:ph type="title"/>
          </p:nvPr>
        </p:nvSpPr>
        <p:spPr>
          <a:xfrm>
            <a:off x="207818" y="363682"/>
            <a:ext cx="6899564" cy="1693718"/>
          </a:xfrm>
        </p:spPr>
        <p:txBody>
          <a:bodyPr anchor="b"/>
          <a:lstStyle>
            <a:lvl1pPr>
              <a:defRPr sz="3200">
                <a:solidFill>
                  <a:srgbClr val="223266"/>
                </a:solidFill>
              </a:defRPr>
            </a:lvl1pPr>
          </a:lstStyle>
          <a:p>
            <a:r>
              <a:rPr lang="en-GB" dirty="0"/>
              <a:t>Click to edit Master title style</a:t>
            </a:r>
          </a:p>
        </p:txBody>
      </p:sp>
      <p:sp>
        <p:nvSpPr>
          <p:cNvPr id="4" name="Text Placeholder 3">
            <a:extLst>
              <a:ext uri="{FF2B5EF4-FFF2-40B4-BE49-F238E27FC236}">
                <a16:creationId xmlns:a16="http://schemas.microsoft.com/office/drawing/2014/main" id="{2A297CC2-6F66-08BA-F32F-E6B58E1D3FEA}"/>
              </a:ext>
            </a:extLst>
          </p:cNvPr>
          <p:cNvSpPr>
            <a:spLocks noGrp="1"/>
          </p:cNvSpPr>
          <p:nvPr>
            <p:ph type="body" sz="half" idx="2"/>
          </p:nvPr>
        </p:nvSpPr>
        <p:spPr>
          <a:xfrm>
            <a:off x="207818" y="2057399"/>
            <a:ext cx="6899564" cy="4655127"/>
          </a:xfrm>
        </p:spPr>
        <p:txBody>
          <a:bodyPr/>
          <a:lstStyle>
            <a:lvl1pPr marL="0" indent="0">
              <a:buNone/>
              <a:defRPr sz="1600">
                <a:solidFill>
                  <a:srgbClr val="22326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32405750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8_Content with Caption">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8414D-AD11-F886-DEBE-87D27D970803}"/>
              </a:ext>
            </a:extLst>
          </p:cNvPr>
          <p:cNvSpPr>
            <a:spLocks noGrp="1"/>
          </p:cNvSpPr>
          <p:nvPr>
            <p:ph type="title"/>
          </p:nvPr>
        </p:nvSpPr>
        <p:spPr>
          <a:xfrm>
            <a:off x="207818" y="363682"/>
            <a:ext cx="6899564" cy="1693718"/>
          </a:xfrm>
        </p:spPr>
        <p:txBody>
          <a:bodyPr anchor="b"/>
          <a:lstStyle>
            <a:lvl1pPr>
              <a:defRPr sz="3200">
                <a:solidFill>
                  <a:srgbClr val="223266"/>
                </a:solidFill>
              </a:defRPr>
            </a:lvl1pPr>
          </a:lstStyle>
          <a:p>
            <a:r>
              <a:rPr lang="en-GB" dirty="0"/>
              <a:t>Click to edit Master title style</a:t>
            </a:r>
          </a:p>
        </p:txBody>
      </p:sp>
      <p:sp>
        <p:nvSpPr>
          <p:cNvPr id="4" name="Text Placeholder 3">
            <a:extLst>
              <a:ext uri="{FF2B5EF4-FFF2-40B4-BE49-F238E27FC236}">
                <a16:creationId xmlns:a16="http://schemas.microsoft.com/office/drawing/2014/main" id="{2A297CC2-6F66-08BA-F32F-E6B58E1D3FEA}"/>
              </a:ext>
            </a:extLst>
          </p:cNvPr>
          <p:cNvSpPr>
            <a:spLocks noGrp="1"/>
          </p:cNvSpPr>
          <p:nvPr>
            <p:ph type="body" sz="half" idx="2"/>
          </p:nvPr>
        </p:nvSpPr>
        <p:spPr>
          <a:xfrm>
            <a:off x="207818" y="2057399"/>
            <a:ext cx="6899564" cy="4655127"/>
          </a:xfrm>
        </p:spPr>
        <p:txBody>
          <a:bodyPr/>
          <a:lstStyle>
            <a:lvl1pPr marL="0" indent="0">
              <a:buNone/>
              <a:defRPr sz="1600">
                <a:solidFill>
                  <a:srgbClr val="22326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Tree>
    <p:extLst>
      <p:ext uri="{BB962C8B-B14F-4D97-AF65-F5344CB8AC3E}">
        <p14:creationId xmlns:p14="http://schemas.microsoft.com/office/powerpoint/2010/main" val="146237743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2_Vertical Title and Tex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E198019-A48C-90CC-9F02-6DD623CA7E6C}"/>
              </a:ext>
            </a:extLst>
          </p:cNvPr>
          <p:cNvSpPr>
            <a:spLocks noGrp="1"/>
          </p:cNvSpPr>
          <p:nvPr>
            <p:ph type="title" orient="vert"/>
          </p:nvPr>
        </p:nvSpPr>
        <p:spPr>
          <a:xfrm>
            <a:off x="7398327" y="207818"/>
            <a:ext cx="4596245" cy="6442363"/>
          </a:xfrm>
        </p:spPr>
        <p:txBody>
          <a:bodyPr vert="horz"/>
          <a:lstStyle>
            <a:lvl1pPr>
              <a:defRPr>
                <a:solidFill>
                  <a:schemeClr val="bg1"/>
                </a:solidFill>
              </a:defRPr>
            </a:lvl1pPr>
          </a:lstStyle>
          <a:p>
            <a:r>
              <a:rPr lang="en-GB" dirty="0"/>
              <a:t>Click to edit Master title style</a:t>
            </a:r>
          </a:p>
        </p:txBody>
      </p:sp>
      <p:sp>
        <p:nvSpPr>
          <p:cNvPr id="3" name="Vertical Text Placeholder 2">
            <a:extLst>
              <a:ext uri="{FF2B5EF4-FFF2-40B4-BE49-F238E27FC236}">
                <a16:creationId xmlns:a16="http://schemas.microsoft.com/office/drawing/2014/main" id="{4150E00B-31BB-1A17-2BB5-E8089DCF43D5}"/>
              </a:ext>
            </a:extLst>
          </p:cNvPr>
          <p:cNvSpPr>
            <a:spLocks noGrp="1"/>
          </p:cNvSpPr>
          <p:nvPr>
            <p:ph type="body" orient="vert" idx="1"/>
          </p:nvPr>
        </p:nvSpPr>
        <p:spPr>
          <a:xfrm>
            <a:off x="197428" y="207818"/>
            <a:ext cx="6858000" cy="6442363"/>
          </a:xfrm>
        </p:spPr>
        <p:txBody>
          <a:bodyPr vert="horz"/>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391648379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1_Vertical Title and Tex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E198019-A48C-90CC-9F02-6DD623CA7E6C}"/>
              </a:ext>
            </a:extLst>
          </p:cNvPr>
          <p:cNvSpPr>
            <a:spLocks noGrp="1"/>
          </p:cNvSpPr>
          <p:nvPr>
            <p:ph type="title" orient="vert"/>
          </p:nvPr>
        </p:nvSpPr>
        <p:spPr>
          <a:xfrm>
            <a:off x="7398327" y="207818"/>
            <a:ext cx="4596245" cy="6442363"/>
          </a:xfrm>
        </p:spPr>
        <p:txBody>
          <a:bodyPr vert="horz"/>
          <a:lstStyle>
            <a:lvl1pPr>
              <a:defRPr>
                <a:solidFill>
                  <a:schemeClr val="bg1"/>
                </a:solidFill>
              </a:defRPr>
            </a:lvl1pPr>
          </a:lstStyle>
          <a:p>
            <a:r>
              <a:rPr lang="en-GB" dirty="0"/>
              <a:t>Click to edit Master title style</a:t>
            </a:r>
          </a:p>
        </p:txBody>
      </p:sp>
      <p:sp>
        <p:nvSpPr>
          <p:cNvPr id="3" name="Vertical Text Placeholder 2">
            <a:extLst>
              <a:ext uri="{FF2B5EF4-FFF2-40B4-BE49-F238E27FC236}">
                <a16:creationId xmlns:a16="http://schemas.microsoft.com/office/drawing/2014/main" id="{4150E00B-31BB-1A17-2BB5-E8089DCF43D5}"/>
              </a:ext>
            </a:extLst>
          </p:cNvPr>
          <p:cNvSpPr>
            <a:spLocks noGrp="1"/>
          </p:cNvSpPr>
          <p:nvPr>
            <p:ph type="body" orient="vert" idx="1"/>
          </p:nvPr>
        </p:nvSpPr>
        <p:spPr>
          <a:xfrm>
            <a:off x="197428" y="207818"/>
            <a:ext cx="6858000" cy="6442363"/>
          </a:xfrm>
        </p:spPr>
        <p:txBody>
          <a:bodyPr vert="horz"/>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194506599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E198019-A48C-90CC-9F02-6DD623CA7E6C}"/>
              </a:ext>
            </a:extLst>
          </p:cNvPr>
          <p:cNvSpPr>
            <a:spLocks noGrp="1"/>
          </p:cNvSpPr>
          <p:nvPr>
            <p:ph type="title" orient="vert"/>
          </p:nvPr>
        </p:nvSpPr>
        <p:spPr>
          <a:xfrm>
            <a:off x="7398327" y="207818"/>
            <a:ext cx="4596245" cy="6442363"/>
          </a:xfrm>
        </p:spPr>
        <p:txBody>
          <a:bodyPr vert="horz"/>
          <a:lstStyle>
            <a:lvl1pPr>
              <a:defRPr>
                <a:solidFill>
                  <a:srgbClr val="223266"/>
                </a:solidFill>
              </a:defRPr>
            </a:lvl1pPr>
          </a:lstStyle>
          <a:p>
            <a:r>
              <a:rPr lang="en-GB" dirty="0"/>
              <a:t>Click to edit Master title style</a:t>
            </a:r>
          </a:p>
        </p:txBody>
      </p:sp>
      <p:sp>
        <p:nvSpPr>
          <p:cNvPr id="3" name="Vertical Text Placeholder 2">
            <a:extLst>
              <a:ext uri="{FF2B5EF4-FFF2-40B4-BE49-F238E27FC236}">
                <a16:creationId xmlns:a16="http://schemas.microsoft.com/office/drawing/2014/main" id="{4150E00B-31BB-1A17-2BB5-E8089DCF43D5}"/>
              </a:ext>
            </a:extLst>
          </p:cNvPr>
          <p:cNvSpPr>
            <a:spLocks noGrp="1"/>
          </p:cNvSpPr>
          <p:nvPr>
            <p:ph type="body" orient="vert" idx="1"/>
          </p:nvPr>
        </p:nvSpPr>
        <p:spPr>
          <a:xfrm>
            <a:off x="197428" y="207818"/>
            <a:ext cx="6858000" cy="6442363"/>
          </a:xfrm>
        </p:spPr>
        <p:txBody>
          <a:bodyPr vert="horz"/>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351239272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3_Vertical Title and Tex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E198019-A48C-90CC-9F02-6DD623CA7E6C}"/>
              </a:ext>
            </a:extLst>
          </p:cNvPr>
          <p:cNvSpPr>
            <a:spLocks noGrp="1"/>
          </p:cNvSpPr>
          <p:nvPr>
            <p:ph type="title" orient="vert"/>
          </p:nvPr>
        </p:nvSpPr>
        <p:spPr>
          <a:xfrm>
            <a:off x="7398327" y="207818"/>
            <a:ext cx="4596245" cy="6442363"/>
          </a:xfrm>
        </p:spPr>
        <p:txBody>
          <a:bodyPr vert="horz"/>
          <a:lstStyle>
            <a:lvl1pPr>
              <a:defRPr>
                <a:solidFill>
                  <a:srgbClr val="223266"/>
                </a:solidFill>
              </a:defRPr>
            </a:lvl1pPr>
          </a:lstStyle>
          <a:p>
            <a:r>
              <a:rPr lang="en-GB" dirty="0"/>
              <a:t>Click to edit Master title style</a:t>
            </a:r>
          </a:p>
        </p:txBody>
      </p:sp>
      <p:sp>
        <p:nvSpPr>
          <p:cNvPr id="3" name="Vertical Text Placeholder 2">
            <a:extLst>
              <a:ext uri="{FF2B5EF4-FFF2-40B4-BE49-F238E27FC236}">
                <a16:creationId xmlns:a16="http://schemas.microsoft.com/office/drawing/2014/main" id="{4150E00B-31BB-1A17-2BB5-E8089DCF43D5}"/>
              </a:ext>
            </a:extLst>
          </p:cNvPr>
          <p:cNvSpPr>
            <a:spLocks noGrp="1"/>
          </p:cNvSpPr>
          <p:nvPr>
            <p:ph type="body" orient="vert" idx="1"/>
          </p:nvPr>
        </p:nvSpPr>
        <p:spPr>
          <a:xfrm>
            <a:off x="197428" y="207818"/>
            <a:ext cx="6858000" cy="6442363"/>
          </a:xfrm>
        </p:spPr>
        <p:txBody>
          <a:bodyPr vert="horz"/>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96625697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4_Vertical Title and Tex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E198019-A48C-90CC-9F02-6DD623CA7E6C}"/>
              </a:ext>
            </a:extLst>
          </p:cNvPr>
          <p:cNvSpPr>
            <a:spLocks noGrp="1"/>
          </p:cNvSpPr>
          <p:nvPr>
            <p:ph type="title" orient="vert"/>
          </p:nvPr>
        </p:nvSpPr>
        <p:spPr>
          <a:xfrm>
            <a:off x="7398327" y="207818"/>
            <a:ext cx="4596245" cy="6442363"/>
          </a:xfrm>
        </p:spPr>
        <p:txBody>
          <a:bodyPr vert="horz"/>
          <a:lstStyle>
            <a:lvl1pPr>
              <a:defRPr>
                <a:solidFill>
                  <a:schemeClr val="bg1"/>
                </a:solidFill>
              </a:defRPr>
            </a:lvl1pPr>
          </a:lstStyle>
          <a:p>
            <a:r>
              <a:rPr lang="en-GB" dirty="0"/>
              <a:t>Click to edit Master title style</a:t>
            </a:r>
          </a:p>
        </p:txBody>
      </p:sp>
      <p:sp>
        <p:nvSpPr>
          <p:cNvPr id="3" name="Vertical Text Placeholder 2">
            <a:extLst>
              <a:ext uri="{FF2B5EF4-FFF2-40B4-BE49-F238E27FC236}">
                <a16:creationId xmlns:a16="http://schemas.microsoft.com/office/drawing/2014/main" id="{4150E00B-31BB-1A17-2BB5-E8089DCF43D5}"/>
              </a:ext>
            </a:extLst>
          </p:cNvPr>
          <p:cNvSpPr>
            <a:spLocks noGrp="1"/>
          </p:cNvSpPr>
          <p:nvPr>
            <p:ph type="body" orient="vert" idx="1"/>
          </p:nvPr>
        </p:nvSpPr>
        <p:spPr>
          <a:xfrm>
            <a:off x="197428" y="207818"/>
            <a:ext cx="6858000" cy="6442363"/>
          </a:xfrm>
        </p:spPr>
        <p:txBody>
          <a:bodyPr vert="horz"/>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228657775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5_Vertical Title and Tex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E198019-A48C-90CC-9F02-6DD623CA7E6C}"/>
              </a:ext>
            </a:extLst>
          </p:cNvPr>
          <p:cNvSpPr>
            <a:spLocks noGrp="1"/>
          </p:cNvSpPr>
          <p:nvPr>
            <p:ph type="title" orient="vert"/>
          </p:nvPr>
        </p:nvSpPr>
        <p:spPr>
          <a:xfrm>
            <a:off x="7398327" y="207818"/>
            <a:ext cx="4596245" cy="6442363"/>
          </a:xfrm>
        </p:spPr>
        <p:txBody>
          <a:bodyPr vert="horz"/>
          <a:lstStyle>
            <a:lvl1pPr>
              <a:defRPr>
                <a:solidFill>
                  <a:srgbClr val="223266"/>
                </a:solidFill>
              </a:defRPr>
            </a:lvl1pPr>
          </a:lstStyle>
          <a:p>
            <a:r>
              <a:rPr lang="en-GB" dirty="0"/>
              <a:t>Click to edit Master title style</a:t>
            </a:r>
          </a:p>
        </p:txBody>
      </p:sp>
      <p:sp>
        <p:nvSpPr>
          <p:cNvPr id="3" name="Vertical Text Placeholder 2">
            <a:extLst>
              <a:ext uri="{FF2B5EF4-FFF2-40B4-BE49-F238E27FC236}">
                <a16:creationId xmlns:a16="http://schemas.microsoft.com/office/drawing/2014/main" id="{4150E00B-31BB-1A17-2BB5-E8089DCF43D5}"/>
              </a:ext>
            </a:extLst>
          </p:cNvPr>
          <p:cNvSpPr>
            <a:spLocks noGrp="1"/>
          </p:cNvSpPr>
          <p:nvPr>
            <p:ph type="body" orient="vert" idx="1"/>
          </p:nvPr>
        </p:nvSpPr>
        <p:spPr>
          <a:xfrm>
            <a:off x="197428" y="207818"/>
            <a:ext cx="6858000" cy="6442363"/>
          </a:xfrm>
        </p:spPr>
        <p:txBody>
          <a:bodyPr vert="horz"/>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115772046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3822F23-39A7-E122-795C-9AE3951BED59}"/>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94B1FD75-F854-C696-80C3-2EF76FE4EC0F}"/>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D7718F5-4A16-F017-6701-6F6CD74AB86F}"/>
              </a:ext>
            </a:extLst>
          </p:cNvPr>
          <p:cNvSpPr>
            <a:spLocks noGrp="1"/>
          </p:cNvSpPr>
          <p:nvPr>
            <p:ph type="sldNum" sz="quarter" idx="12"/>
          </p:nvPr>
        </p:nvSpPr>
        <p:spPr/>
        <p:txBody>
          <a:bodyPr/>
          <a:lstStyle/>
          <a:p>
            <a:fld id="{5D58EFD8-87FE-45F0-AC43-5F8E84070434}" type="slidenum">
              <a:rPr lang="en-GB" smtClean="0"/>
              <a:pPr/>
              <a:t>‹#›</a:t>
            </a:fld>
            <a:endParaRPr lang="en-GB" dirty="0"/>
          </a:p>
        </p:txBody>
      </p:sp>
      <p:pic>
        <p:nvPicPr>
          <p:cNvPr id="7" name="Picture 6" descr="A black and grey background with a black background&#10;&#10;Description automatically generated with medium confidence">
            <a:extLst>
              <a:ext uri="{FF2B5EF4-FFF2-40B4-BE49-F238E27FC236}">
                <a16:creationId xmlns:a16="http://schemas.microsoft.com/office/drawing/2014/main" id="{8C822DCD-C463-BDB1-F38F-562E89A29CB6}"/>
              </a:ext>
            </a:extLst>
          </p:cNvPr>
          <p:cNvPicPr>
            <a:picLocks noGrp="1" noRo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1294061" cy="6356350"/>
          </a:xfrm>
          <a:prstGeom prst="rect">
            <a:avLst/>
          </a:prstGeom>
        </p:spPr>
      </p:pic>
    </p:spTree>
    <p:extLst>
      <p:ext uri="{BB962C8B-B14F-4D97-AF65-F5344CB8AC3E}">
        <p14:creationId xmlns:p14="http://schemas.microsoft.com/office/powerpoint/2010/main" val="304945890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cstate="email">
            <a:lum/>
            <a:extLst>
              <a:ext uri="{28A0092B-C50C-407E-A947-70E740481C1C}">
                <a14:useLocalDpi xmlns:a14="http://schemas.microsoft.com/office/drawing/2010/main"/>
              </a:ext>
            </a:extLst>
          </a:blip>
          <a:srcRect/>
          <a:stretch>
            <a:fillRect t="-9000" b="-9000"/>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3822F23-39A7-E122-795C-9AE3951BED59}"/>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94B1FD75-F854-C696-80C3-2EF76FE4EC0F}"/>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D7718F5-4A16-F017-6701-6F6CD74AB86F}"/>
              </a:ext>
            </a:extLst>
          </p:cNvPr>
          <p:cNvSpPr>
            <a:spLocks noGrp="1"/>
          </p:cNvSpPr>
          <p:nvPr>
            <p:ph type="sldNum" sz="quarter" idx="12"/>
          </p:nvPr>
        </p:nvSpPr>
        <p:spPr/>
        <p:txBody>
          <a:bodyPr/>
          <a:lstStyle/>
          <a:p>
            <a:fld id="{5D58EFD8-87FE-45F0-AC43-5F8E84070434}" type="slidenum">
              <a:rPr lang="en-GB" smtClean="0"/>
              <a:pPr/>
              <a:t>‹#›</a:t>
            </a:fld>
            <a:endParaRPr lang="en-GB" dirty="0"/>
          </a:p>
        </p:txBody>
      </p:sp>
      <p:pic>
        <p:nvPicPr>
          <p:cNvPr id="7" name="Picture 6" descr="A black and grey background with a black background&#10;&#10;Description automatically generated with medium confidence">
            <a:extLst>
              <a:ext uri="{FF2B5EF4-FFF2-40B4-BE49-F238E27FC236}">
                <a16:creationId xmlns:a16="http://schemas.microsoft.com/office/drawing/2014/main" id="{1629575B-22E7-B9D1-B0EB-EB41D181BBEA}"/>
              </a:ext>
            </a:extLst>
          </p:cNvPr>
          <p:cNvPicPr>
            <a:picLocks noGrp="1" noRo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1294061" cy="6356350"/>
          </a:xfrm>
          <a:prstGeom prst="rect">
            <a:avLst/>
          </a:prstGeom>
        </p:spPr>
      </p:pic>
    </p:spTree>
    <p:extLst>
      <p:ext uri="{BB962C8B-B14F-4D97-AF65-F5344CB8AC3E}">
        <p14:creationId xmlns:p14="http://schemas.microsoft.com/office/powerpoint/2010/main" val="318857406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3822F23-39A7-E122-795C-9AE3951BED59}"/>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94B1FD75-F854-C696-80C3-2EF76FE4EC0F}"/>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D7718F5-4A16-F017-6701-6F6CD74AB86F}"/>
              </a:ext>
            </a:extLst>
          </p:cNvPr>
          <p:cNvSpPr>
            <a:spLocks noGrp="1"/>
          </p:cNvSpPr>
          <p:nvPr>
            <p:ph type="sldNum" sz="quarter" idx="12"/>
          </p:nvPr>
        </p:nvSpPr>
        <p:spPr/>
        <p:txBody>
          <a:bodyPr/>
          <a:lstStyle/>
          <a:p>
            <a:fld id="{5D58EFD8-87FE-45F0-AC43-5F8E84070434}" type="slidenum">
              <a:rPr lang="en-GB" smtClean="0"/>
              <a:pPr/>
              <a:t>‹#›</a:t>
            </a:fld>
            <a:endParaRPr lang="en-GB" dirty="0"/>
          </a:p>
        </p:txBody>
      </p:sp>
      <p:pic>
        <p:nvPicPr>
          <p:cNvPr id="7" name="Picture 6" descr="A black and grey background with a black background&#10;&#10;Description automatically generated with medium confidence">
            <a:extLst>
              <a:ext uri="{FF2B5EF4-FFF2-40B4-BE49-F238E27FC236}">
                <a16:creationId xmlns:a16="http://schemas.microsoft.com/office/drawing/2014/main" id="{7BD79171-A8F6-771F-9776-941714674EA9}"/>
              </a:ext>
            </a:extLst>
          </p:cNvPr>
          <p:cNvPicPr>
            <a:picLocks noGrp="1" noRo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1294061" cy="6356350"/>
          </a:xfrm>
          <a:prstGeom prst="rect">
            <a:avLst/>
          </a:prstGeom>
        </p:spPr>
      </p:pic>
    </p:spTree>
    <p:extLst>
      <p:ext uri="{BB962C8B-B14F-4D97-AF65-F5344CB8AC3E}">
        <p14:creationId xmlns:p14="http://schemas.microsoft.com/office/powerpoint/2010/main" val="23256441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_Custom Layou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3822F23-39A7-E122-795C-9AE3951BED59}"/>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94B1FD75-F854-C696-80C3-2EF76FE4EC0F}"/>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D7718F5-4A16-F017-6701-6F6CD74AB86F}"/>
              </a:ext>
            </a:extLst>
          </p:cNvPr>
          <p:cNvSpPr>
            <a:spLocks noGrp="1"/>
          </p:cNvSpPr>
          <p:nvPr>
            <p:ph type="sldNum" sz="quarter" idx="12"/>
          </p:nvPr>
        </p:nvSpPr>
        <p:spPr/>
        <p:txBody>
          <a:bodyPr/>
          <a:lstStyle/>
          <a:p>
            <a:fld id="{5D58EFD8-87FE-45F0-AC43-5F8E84070434}" type="slidenum">
              <a:rPr lang="en-GB" smtClean="0"/>
              <a:pPr/>
              <a:t>‹#›</a:t>
            </a:fld>
            <a:endParaRPr lang="en-GB" dirty="0"/>
          </a:p>
        </p:txBody>
      </p:sp>
      <p:pic>
        <p:nvPicPr>
          <p:cNvPr id="7" name="Picture 6" descr="A black and grey background with a black background&#10;&#10;Description automatically generated with medium confidence">
            <a:extLst>
              <a:ext uri="{FF2B5EF4-FFF2-40B4-BE49-F238E27FC236}">
                <a16:creationId xmlns:a16="http://schemas.microsoft.com/office/drawing/2014/main" id="{0568DF87-A995-993A-999B-570EE2941578}"/>
              </a:ext>
            </a:extLst>
          </p:cNvPr>
          <p:cNvPicPr>
            <a:picLocks noGrp="1" noRo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1294061" cy="6356350"/>
          </a:xfrm>
          <a:prstGeom prst="rect">
            <a:avLst/>
          </a:prstGeom>
        </p:spPr>
      </p:pic>
    </p:spTree>
    <p:extLst>
      <p:ext uri="{BB962C8B-B14F-4D97-AF65-F5344CB8AC3E}">
        <p14:creationId xmlns:p14="http://schemas.microsoft.com/office/powerpoint/2010/main" val="35544488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3822F23-39A7-E122-795C-9AE3951BED59}"/>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94B1FD75-F854-C696-80C3-2EF76FE4EC0F}"/>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D7718F5-4A16-F017-6701-6F6CD74AB86F}"/>
              </a:ext>
            </a:extLst>
          </p:cNvPr>
          <p:cNvSpPr>
            <a:spLocks noGrp="1"/>
          </p:cNvSpPr>
          <p:nvPr>
            <p:ph type="sldNum" sz="quarter" idx="12"/>
          </p:nvPr>
        </p:nvSpPr>
        <p:spPr/>
        <p:txBody>
          <a:bodyPr/>
          <a:lstStyle/>
          <a:p>
            <a:fld id="{5D58EFD8-87FE-45F0-AC43-5F8E84070434}" type="slidenum">
              <a:rPr lang="en-GB" smtClean="0"/>
              <a:pPr/>
              <a:t>‹#›</a:t>
            </a:fld>
            <a:endParaRPr lang="en-GB" dirty="0"/>
          </a:p>
        </p:txBody>
      </p:sp>
      <p:pic>
        <p:nvPicPr>
          <p:cNvPr id="6" name="Picture 5" descr="A black and grey background with a black background&#10;&#10;Description automatically generated with medium confidence">
            <a:extLst>
              <a:ext uri="{FF2B5EF4-FFF2-40B4-BE49-F238E27FC236}">
                <a16:creationId xmlns:a16="http://schemas.microsoft.com/office/drawing/2014/main" id="{57274670-9587-AD40-9C83-3AA9F2CE87E7}"/>
              </a:ext>
            </a:extLst>
          </p:cNvPr>
          <p:cNvPicPr>
            <a:picLocks noGrp="1" noRot="1" noChangeAspec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3300" y="0"/>
            <a:ext cx="12185400" cy="6858000"/>
          </a:xfrm>
          <a:prstGeom prst="rect">
            <a:avLst/>
          </a:prstGeom>
        </p:spPr>
      </p:pic>
    </p:spTree>
    <p:extLst>
      <p:ext uri="{BB962C8B-B14F-4D97-AF65-F5344CB8AC3E}">
        <p14:creationId xmlns:p14="http://schemas.microsoft.com/office/powerpoint/2010/main" val="201076172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bg1"/>
        </a:solid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3822F23-39A7-E122-795C-9AE3951BED59}"/>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94B1FD75-F854-C696-80C3-2EF76FE4EC0F}"/>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D7718F5-4A16-F017-6701-6F6CD74AB86F}"/>
              </a:ext>
            </a:extLst>
          </p:cNvPr>
          <p:cNvSpPr>
            <a:spLocks noGrp="1"/>
          </p:cNvSpPr>
          <p:nvPr>
            <p:ph type="sldNum" sz="quarter" idx="12"/>
          </p:nvPr>
        </p:nvSpPr>
        <p:spPr/>
        <p:txBody>
          <a:bodyPr/>
          <a:lstStyle/>
          <a:p>
            <a:fld id="{5D58EFD8-87FE-45F0-AC43-5F8E84070434}" type="slidenum">
              <a:rPr lang="en-GB" smtClean="0"/>
              <a:pPr/>
              <a:t>‹#›</a:t>
            </a:fld>
            <a:endParaRPr lang="en-GB" dirty="0"/>
          </a:p>
        </p:txBody>
      </p:sp>
      <p:pic>
        <p:nvPicPr>
          <p:cNvPr id="10" name="Picture 9" descr="A person in an orange jacket&#10;&#10;Description automatically generated">
            <a:extLst>
              <a:ext uri="{FF2B5EF4-FFF2-40B4-BE49-F238E27FC236}">
                <a16:creationId xmlns:a16="http://schemas.microsoft.com/office/drawing/2014/main" id="{38835BE3-243A-6130-840C-0C70D38392FA}"/>
              </a:ext>
            </a:extLst>
          </p:cNvPr>
          <p:cNvPicPr>
            <a:picLocks noGrp="1" noRot="1" noChangeAspect="1" noMove="1" noResize="1" noEditPoints="1" noAdjustHandles="1" noChangeArrowheads="1" noChangeShapeType="1" noCrop="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12191999" cy="6858000"/>
          </a:xfrm>
          <a:prstGeom prst="rect">
            <a:avLst/>
          </a:prstGeom>
        </p:spPr>
      </p:pic>
      <p:pic>
        <p:nvPicPr>
          <p:cNvPr id="12" name="Picture 11" descr="A black and grey background with a black background&#10;&#10;Description automatically generated with medium confidence">
            <a:extLst>
              <a:ext uri="{FF2B5EF4-FFF2-40B4-BE49-F238E27FC236}">
                <a16:creationId xmlns:a16="http://schemas.microsoft.com/office/drawing/2014/main" id="{1F0EC315-7D5F-CE4F-724D-447716CA436D}"/>
              </a:ext>
            </a:extLst>
          </p:cNvPr>
          <p:cNvPicPr>
            <a:picLocks noGrp="1" noRot="1" noChangeAspec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1294061" cy="6356350"/>
          </a:xfrm>
          <a:prstGeom prst="rect">
            <a:avLst/>
          </a:prstGeom>
        </p:spPr>
      </p:pic>
    </p:spTree>
    <p:extLst>
      <p:ext uri="{BB962C8B-B14F-4D97-AF65-F5344CB8AC3E}">
        <p14:creationId xmlns:p14="http://schemas.microsoft.com/office/powerpoint/2010/main" val="427268363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6_Custom Layou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3822F23-39A7-E122-795C-9AE3951BED59}"/>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94B1FD75-F854-C696-80C3-2EF76FE4EC0F}"/>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D7718F5-4A16-F017-6701-6F6CD74AB86F}"/>
              </a:ext>
            </a:extLst>
          </p:cNvPr>
          <p:cNvSpPr>
            <a:spLocks noGrp="1"/>
          </p:cNvSpPr>
          <p:nvPr>
            <p:ph type="sldNum" sz="quarter" idx="12"/>
          </p:nvPr>
        </p:nvSpPr>
        <p:spPr/>
        <p:txBody>
          <a:bodyPr/>
          <a:lstStyle/>
          <a:p>
            <a:fld id="{5D58EFD8-87FE-45F0-AC43-5F8E84070434}" type="slidenum">
              <a:rPr lang="en-GB" smtClean="0"/>
              <a:pPr/>
              <a:t>‹#›</a:t>
            </a:fld>
            <a:endParaRPr lang="en-GB" dirty="0"/>
          </a:p>
        </p:txBody>
      </p:sp>
      <p:pic>
        <p:nvPicPr>
          <p:cNvPr id="9" name="Picture 8" descr="A black and grey background with a black background&#10;&#10;Description automatically generated with medium confidence">
            <a:extLst>
              <a:ext uri="{FF2B5EF4-FFF2-40B4-BE49-F238E27FC236}">
                <a16:creationId xmlns:a16="http://schemas.microsoft.com/office/drawing/2014/main" id="{7E5F2A4B-6DCF-5C0F-A223-8C8661241478}"/>
              </a:ext>
            </a:extLst>
          </p:cNvPr>
          <p:cNvPicPr>
            <a:picLocks noGrp="1" noRo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1294061" cy="6356350"/>
          </a:xfrm>
          <a:prstGeom prst="rect">
            <a:avLst/>
          </a:prstGeom>
        </p:spPr>
      </p:pic>
    </p:spTree>
    <p:extLst>
      <p:ext uri="{BB962C8B-B14F-4D97-AF65-F5344CB8AC3E}">
        <p14:creationId xmlns:p14="http://schemas.microsoft.com/office/powerpoint/2010/main" val="281062883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4_Custom Layou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3822F23-39A7-E122-795C-9AE3951BED59}"/>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94B1FD75-F854-C696-80C3-2EF76FE4EC0F}"/>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D7718F5-4A16-F017-6701-6F6CD74AB86F}"/>
              </a:ext>
            </a:extLst>
          </p:cNvPr>
          <p:cNvSpPr>
            <a:spLocks noGrp="1"/>
          </p:cNvSpPr>
          <p:nvPr>
            <p:ph type="sldNum" sz="quarter" idx="12"/>
          </p:nvPr>
        </p:nvSpPr>
        <p:spPr/>
        <p:txBody>
          <a:bodyPr/>
          <a:lstStyle/>
          <a:p>
            <a:fld id="{5D58EFD8-87FE-45F0-AC43-5F8E84070434}" type="slidenum">
              <a:rPr lang="en-GB" smtClean="0"/>
              <a:pPr/>
              <a:t>‹#›</a:t>
            </a:fld>
            <a:endParaRPr lang="en-GB" dirty="0"/>
          </a:p>
        </p:txBody>
      </p:sp>
      <p:pic>
        <p:nvPicPr>
          <p:cNvPr id="9" name="Picture 8" descr="A black and grey background with a black background&#10;&#10;Description automatically generated with medium confidence">
            <a:extLst>
              <a:ext uri="{FF2B5EF4-FFF2-40B4-BE49-F238E27FC236}">
                <a16:creationId xmlns:a16="http://schemas.microsoft.com/office/drawing/2014/main" id="{7E5F2A4B-6DCF-5C0F-A223-8C8661241478}"/>
              </a:ext>
            </a:extLst>
          </p:cNvPr>
          <p:cNvPicPr>
            <a:picLocks noGrp="1" noRo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1294061" cy="6356350"/>
          </a:xfrm>
          <a:prstGeom prst="rect">
            <a:avLst/>
          </a:prstGeom>
        </p:spPr>
      </p:pic>
    </p:spTree>
    <p:extLst>
      <p:ext uri="{BB962C8B-B14F-4D97-AF65-F5344CB8AC3E}">
        <p14:creationId xmlns:p14="http://schemas.microsoft.com/office/powerpoint/2010/main" val="279439426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5_Custom Layou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3822F23-39A7-E122-795C-9AE3951BED59}"/>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94B1FD75-F854-C696-80C3-2EF76FE4EC0F}"/>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D7718F5-4A16-F017-6701-6F6CD74AB86F}"/>
              </a:ext>
            </a:extLst>
          </p:cNvPr>
          <p:cNvSpPr>
            <a:spLocks noGrp="1"/>
          </p:cNvSpPr>
          <p:nvPr>
            <p:ph type="sldNum" sz="quarter" idx="12"/>
          </p:nvPr>
        </p:nvSpPr>
        <p:spPr/>
        <p:txBody>
          <a:bodyPr/>
          <a:lstStyle/>
          <a:p>
            <a:fld id="{5D58EFD8-87FE-45F0-AC43-5F8E84070434}" type="slidenum">
              <a:rPr lang="en-GB" smtClean="0"/>
              <a:pPr/>
              <a:t>‹#›</a:t>
            </a:fld>
            <a:endParaRPr lang="en-GB" dirty="0"/>
          </a:p>
        </p:txBody>
      </p:sp>
      <p:pic>
        <p:nvPicPr>
          <p:cNvPr id="9" name="Picture 8" descr="A black and grey background with a black background&#10;&#10;Description automatically generated with medium confidence">
            <a:extLst>
              <a:ext uri="{FF2B5EF4-FFF2-40B4-BE49-F238E27FC236}">
                <a16:creationId xmlns:a16="http://schemas.microsoft.com/office/drawing/2014/main" id="{7E5F2A4B-6DCF-5C0F-A223-8C8661241478}"/>
              </a:ext>
            </a:extLst>
          </p:cNvPr>
          <p:cNvPicPr>
            <a:picLocks noGrp="1" noRo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1294061" cy="6356350"/>
          </a:xfrm>
          <a:prstGeom prst="rect">
            <a:avLst/>
          </a:prstGeom>
        </p:spPr>
      </p:pic>
    </p:spTree>
    <p:extLst>
      <p:ext uri="{BB962C8B-B14F-4D97-AF65-F5344CB8AC3E}">
        <p14:creationId xmlns:p14="http://schemas.microsoft.com/office/powerpoint/2010/main" val="91088934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6_Custom Layou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3822F23-39A7-E122-795C-9AE3951BED59}"/>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94B1FD75-F854-C696-80C3-2EF76FE4EC0F}"/>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D7718F5-4A16-F017-6701-6F6CD74AB86F}"/>
              </a:ext>
            </a:extLst>
          </p:cNvPr>
          <p:cNvSpPr>
            <a:spLocks noGrp="1"/>
          </p:cNvSpPr>
          <p:nvPr>
            <p:ph type="sldNum" sz="quarter" idx="12"/>
          </p:nvPr>
        </p:nvSpPr>
        <p:spPr/>
        <p:txBody>
          <a:bodyPr/>
          <a:lstStyle/>
          <a:p>
            <a:fld id="{5D58EFD8-87FE-45F0-AC43-5F8E84070434}" type="slidenum">
              <a:rPr lang="en-GB" smtClean="0"/>
              <a:pPr/>
              <a:t>‹#›</a:t>
            </a:fld>
            <a:endParaRPr lang="en-GB" dirty="0"/>
          </a:p>
        </p:txBody>
      </p:sp>
      <p:pic>
        <p:nvPicPr>
          <p:cNvPr id="9" name="Picture 8" descr="A black and grey background with a black background&#10;&#10;Description automatically generated with medium confidence">
            <a:extLst>
              <a:ext uri="{FF2B5EF4-FFF2-40B4-BE49-F238E27FC236}">
                <a16:creationId xmlns:a16="http://schemas.microsoft.com/office/drawing/2014/main" id="{7E5F2A4B-6DCF-5C0F-A223-8C8661241478}"/>
              </a:ext>
            </a:extLst>
          </p:cNvPr>
          <p:cNvPicPr>
            <a:picLocks noGrp="1" noRo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1294061" cy="6356350"/>
          </a:xfrm>
          <a:prstGeom prst="rect">
            <a:avLst/>
          </a:prstGeom>
        </p:spPr>
      </p:pic>
    </p:spTree>
    <p:extLst>
      <p:ext uri="{BB962C8B-B14F-4D97-AF65-F5344CB8AC3E}">
        <p14:creationId xmlns:p14="http://schemas.microsoft.com/office/powerpoint/2010/main" val="42914674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17_Custom Layou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3822F23-39A7-E122-795C-9AE3951BED59}"/>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94B1FD75-F854-C696-80C3-2EF76FE4EC0F}"/>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D7718F5-4A16-F017-6701-6F6CD74AB86F}"/>
              </a:ext>
            </a:extLst>
          </p:cNvPr>
          <p:cNvSpPr>
            <a:spLocks noGrp="1"/>
          </p:cNvSpPr>
          <p:nvPr>
            <p:ph type="sldNum" sz="quarter" idx="12"/>
          </p:nvPr>
        </p:nvSpPr>
        <p:spPr/>
        <p:txBody>
          <a:bodyPr/>
          <a:lstStyle/>
          <a:p>
            <a:fld id="{5D58EFD8-87FE-45F0-AC43-5F8E84070434}" type="slidenum">
              <a:rPr lang="en-GB" smtClean="0"/>
              <a:pPr/>
              <a:t>‹#›</a:t>
            </a:fld>
            <a:endParaRPr lang="en-GB" dirty="0"/>
          </a:p>
        </p:txBody>
      </p:sp>
      <p:pic>
        <p:nvPicPr>
          <p:cNvPr id="9" name="Picture 8" descr="A black and grey background with a black background&#10;&#10;Description automatically generated with medium confidence">
            <a:extLst>
              <a:ext uri="{FF2B5EF4-FFF2-40B4-BE49-F238E27FC236}">
                <a16:creationId xmlns:a16="http://schemas.microsoft.com/office/drawing/2014/main" id="{7E5F2A4B-6DCF-5C0F-A223-8C8661241478}"/>
              </a:ext>
            </a:extLst>
          </p:cNvPr>
          <p:cNvPicPr>
            <a:picLocks noGrp="1" noRo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1294061" cy="6356350"/>
          </a:xfrm>
          <a:prstGeom prst="rect">
            <a:avLst/>
          </a:prstGeom>
        </p:spPr>
      </p:pic>
    </p:spTree>
    <p:extLst>
      <p:ext uri="{BB962C8B-B14F-4D97-AF65-F5344CB8AC3E}">
        <p14:creationId xmlns:p14="http://schemas.microsoft.com/office/powerpoint/2010/main" val="221705324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7_Custom Layou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E41FF35E-92C5-3D76-8634-499AF54AC7AF}"/>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6A6445C2-8329-3F31-6C81-A7AC47FCC571}"/>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9A33FED-BEB9-4839-9ED0-F73C56C31B05}"/>
              </a:ext>
            </a:extLst>
          </p:cNvPr>
          <p:cNvSpPr>
            <a:spLocks noGrp="1"/>
          </p:cNvSpPr>
          <p:nvPr>
            <p:ph type="sldNum" sz="quarter" idx="12"/>
          </p:nvPr>
        </p:nvSpPr>
        <p:spPr/>
        <p:txBody>
          <a:bodyPr/>
          <a:lstStyle/>
          <a:p>
            <a:fld id="{5D58EFD8-87FE-45F0-AC43-5F8E84070434}" type="slidenum">
              <a:rPr lang="en-GB" smtClean="0"/>
              <a:pPr/>
              <a:t>‹#›</a:t>
            </a:fld>
            <a:endParaRPr lang="en-GB" dirty="0"/>
          </a:p>
        </p:txBody>
      </p:sp>
      <p:sp>
        <p:nvSpPr>
          <p:cNvPr id="6" name="Text Placeholder 2">
            <a:extLst>
              <a:ext uri="{FF2B5EF4-FFF2-40B4-BE49-F238E27FC236}">
                <a16:creationId xmlns:a16="http://schemas.microsoft.com/office/drawing/2014/main" id="{33A8438C-B1F7-300B-0AFA-67465854C241}"/>
              </a:ext>
            </a:extLst>
          </p:cNvPr>
          <p:cNvSpPr>
            <a:spLocks noGrp="1"/>
          </p:cNvSpPr>
          <p:nvPr>
            <p:ph type="body" idx="1"/>
          </p:nvPr>
        </p:nvSpPr>
        <p:spPr>
          <a:xfrm>
            <a:off x="205385" y="256381"/>
            <a:ext cx="3624023" cy="823912"/>
          </a:xfrm>
        </p:spPr>
        <p:txBody>
          <a:bodyPr anchor="b"/>
          <a:lstStyle>
            <a:lvl1pPr marL="0" indent="0">
              <a:buNone/>
              <a:defRPr sz="2400" b="0">
                <a:solidFill>
                  <a:srgbClr val="00206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7" name="Content Placeholder 3">
            <a:extLst>
              <a:ext uri="{FF2B5EF4-FFF2-40B4-BE49-F238E27FC236}">
                <a16:creationId xmlns:a16="http://schemas.microsoft.com/office/drawing/2014/main" id="{05828D4D-8CAF-5EC6-9BF1-E32C11A8E562}"/>
              </a:ext>
            </a:extLst>
          </p:cNvPr>
          <p:cNvSpPr>
            <a:spLocks noGrp="1"/>
          </p:cNvSpPr>
          <p:nvPr>
            <p:ph sz="half" idx="2"/>
          </p:nvPr>
        </p:nvSpPr>
        <p:spPr>
          <a:xfrm>
            <a:off x="205386" y="1080293"/>
            <a:ext cx="3624023" cy="5109370"/>
          </a:xfrm>
        </p:spPr>
        <p:txBody>
          <a:bodyPr/>
          <a:lstStyle>
            <a:lvl1pPr>
              <a:defRPr>
                <a:solidFill>
                  <a:srgbClr val="002060"/>
                </a:solidFill>
              </a:defRPr>
            </a:lvl1pPr>
            <a:lvl2pPr>
              <a:defRPr>
                <a:solidFill>
                  <a:srgbClr val="002060"/>
                </a:solidFill>
              </a:defRPr>
            </a:lvl2pPr>
            <a:lvl3pPr>
              <a:defRPr>
                <a:solidFill>
                  <a:srgbClr val="002060"/>
                </a:solidFill>
              </a:defRPr>
            </a:lvl3pPr>
            <a:lvl4pPr>
              <a:defRPr>
                <a:solidFill>
                  <a:srgbClr val="002060"/>
                </a:solidFill>
              </a:defRPr>
            </a:lvl4pPr>
            <a:lvl5pPr>
              <a:defRPr>
                <a:solidFill>
                  <a:srgbClr val="002060"/>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8" name="Text Placeholder 2">
            <a:extLst>
              <a:ext uri="{FF2B5EF4-FFF2-40B4-BE49-F238E27FC236}">
                <a16:creationId xmlns:a16="http://schemas.microsoft.com/office/drawing/2014/main" id="{8267501E-BBEA-9F83-8952-4AD142AC2F3D}"/>
              </a:ext>
            </a:extLst>
          </p:cNvPr>
          <p:cNvSpPr>
            <a:spLocks noGrp="1"/>
          </p:cNvSpPr>
          <p:nvPr>
            <p:ph type="body" idx="13"/>
          </p:nvPr>
        </p:nvSpPr>
        <p:spPr>
          <a:xfrm>
            <a:off x="8362591" y="256381"/>
            <a:ext cx="3624023" cy="823912"/>
          </a:xfrm>
          <a:solidFill>
            <a:srgbClr val="223266"/>
          </a:solidFill>
        </p:spPr>
        <p:txBody>
          <a:bodyPr anchor="b"/>
          <a:lstStyle>
            <a:lvl1pPr marL="0" indent="0">
              <a:buNone/>
              <a:defRPr sz="24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9" name="Content Placeholder 3">
            <a:extLst>
              <a:ext uri="{FF2B5EF4-FFF2-40B4-BE49-F238E27FC236}">
                <a16:creationId xmlns:a16="http://schemas.microsoft.com/office/drawing/2014/main" id="{A0C6096D-B1BB-BFF2-6D3C-79456FC31E1E}"/>
              </a:ext>
            </a:extLst>
          </p:cNvPr>
          <p:cNvSpPr>
            <a:spLocks noGrp="1"/>
          </p:cNvSpPr>
          <p:nvPr>
            <p:ph sz="half" idx="14"/>
          </p:nvPr>
        </p:nvSpPr>
        <p:spPr>
          <a:xfrm>
            <a:off x="8362592" y="1080293"/>
            <a:ext cx="3624023" cy="5109370"/>
          </a:xfrm>
          <a:solidFill>
            <a:srgbClr val="223266"/>
          </a:solidFill>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0" name="Text Placeholder 2">
            <a:extLst>
              <a:ext uri="{FF2B5EF4-FFF2-40B4-BE49-F238E27FC236}">
                <a16:creationId xmlns:a16="http://schemas.microsoft.com/office/drawing/2014/main" id="{DB1677DD-B613-F820-C582-26425773DD8D}"/>
              </a:ext>
            </a:extLst>
          </p:cNvPr>
          <p:cNvSpPr>
            <a:spLocks noGrp="1"/>
          </p:cNvSpPr>
          <p:nvPr>
            <p:ph type="body" idx="15"/>
          </p:nvPr>
        </p:nvSpPr>
        <p:spPr>
          <a:xfrm>
            <a:off x="4283988" y="256381"/>
            <a:ext cx="3624023" cy="823912"/>
          </a:xfrm>
        </p:spPr>
        <p:txBody>
          <a:bodyPr anchor="b"/>
          <a:lstStyle>
            <a:lvl1pPr marL="0" indent="0">
              <a:buNone/>
              <a:defRPr sz="24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11" name="Content Placeholder 3">
            <a:extLst>
              <a:ext uri="{FF2B5EF4-FFF2-40B4-BE49-F238E27FC236}">
                <a16:creationId xmlns:a16="http://schemas.microsoft.com/office/drawing/2014/main" id="{B8751751-BEDC-B091-3C65-A6FD81060079}"/>
              </a:ext>
            </a:extLst>
          </p:cNvPr>
          <p:cNvSpPr>
            <a:spLocks noGrp="1"/>
          </p:cNvSpPr>
          <p:nvPr>
            <p:ph sz="half" idx="16"/>
          </p:nvPr>
        </p:nvSpPr>
        <p:spPr>
          <a:xfrm>
            <a:off x="4283989" y="1080293"/>
            <a:ext cx="3624023" cy="510937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389816035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8_Custom Layou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E41FF35E-92C5-3D76-8634-499AF54AC7AF}"/>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6A6445C2-8329-3F31-6C81-A7AC47FCC571}"/>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9A33FED-BEB9-4839-9ED0-F73C56C31B05}"/>
              </a:ext>
            </a:extLst>
          </p:cNvPr>
          <p:cNvSpPr>
            <a:spLocks noGrp="1"/>
          </p:cNvSpPr>
          <p:nvPr>
            <p:ph type="sldNum" sz="quarter" idx="12"/>
          </p:nvPr>
        </p:nvSpPr>
        <p:spPr/>
        <p:txBody>
          <a:bodyPr/>
          <a:lstStyle/>
          <a:p>
            <a:fld id="{5D58EFD8-87FE-45F0-AC43-5F8E84070434}" type="slidenum">
              <a:rPr lang="en-GB" smtClean="0"/>
              <a:pPr/>
              <a:t>‹#›</a:t>
            </a:fld>
            <a:endParaRPr lang="en-GB" dirty="0"/>
          </a:p>
        </p:txBody>
      </p:sp>
      <p:sp>
        <p:nvSpPr>
          <p:cNvPr id="6" name="Text Placeholder 2">
            <a:extLst>
              <a:ext uri="{FF2B5EF4-FFF2-40B4-BE49-F238E27FC236}">
                <a16:creationId xmlns:a16="http://schemas.microsoft.com/office/drawing/2014/main" id="{33A8438C-B1F7-300B-0AFA-67465854C241}"/>
              </a:ext>
            </a:extLst>
          </p:cNvPr>
          <p:cNvSpPr>
            <a:spLocks noGrp="1"/>
          </p:cNvSpPr>
          <p:nvPr>
            <p:ph type="body" idx="1"/>
          </p:nvPr>
        </p:nvSpPr>
        <p:spPr>
          <a:xfrm>
            <a:off x="205385" y="256381"/>
            <a:ext cx="3624023" cy="823912"/>
          </a:xfrm>
        </p:spPr>
        <p:txBody>
          <a:bodyPr anchor="b"/>
          <a:lstStyle>
            <a:lvl1pPr marL="0" indent="0">
              <a:buNone/>
              <a:defRPr sz="2400" b="0">
                <a:solidFill>
                  <a:srgbClr val="00206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7" name="Content Placeholder 3">
            <a:extLst>
              <a:ext uri="{FF2B5EF4-FFF2-40B4-BE49-F238E27FC236}">
                <a16:creationId xmlns:a16="http://schemas.microsoft.com/office/drawing/2014/main" id="{05828D4D-8CAF-5EC6-9BF1-E32C11A8E562}"/>
              </a:ext>
            </a:extLst>
          </p:cNvPr>
          <p:cNvSpPr>
            <a:spLocks noGrp="1"/>
          </p:cNvSpPr>
          <p:nvPr>
            <p:ph sz="half" idx="2"/>
          </p:nvPr>
        </p:nvSpPr>
        <p:spPr>
          <a:xfrm>
            <a:off x="205386" y="1080293"/>
            <a:ext cx="3624023" cy="5109370"/>
          </a:xfrm>
        </p:spPr>
        <p:txBody>
          <a:bodyPr/>
          <a:lstStyle>
            <a:lvl1pPr>
              <a:defRPr>
                <a:solidFill>
                  <a:srgbClr val="002060"/>
                </a:solidFill>
              </a:defRPr>
            </a:lvl1pPr>
            <a:lvl2pPr>
              <a:defRPr>
                <a:solidFill>
                  <a:srgbClr val="002060"/>
                </a:solidFill>
              </a:defRPr>
            </a:lvl2pPr>
            <a:lvl3pPr>
              <a:defRPr>
                <a:solidFill>
                  <a:srgbClr val="002060"/>
                </a:solidFill>
              </a:defRPr>
            </a:lvl3pPr>
            <a:lvl4pPr>
              <a:defRPr>
                <a:solidFill>
                  <a:srgbClr val="002060"/>
                </a:solidFill>
              </a:defRPr>
            </a:lvl4pPr>
            <a:lvl5pPr>
              <a:defRPr>
                <a:solidFill>
                  <a:srgbClr val="002060"/>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8" name="Text Placeholder 2">
            <a:extLst>
              <a:ext uri="{FF2B5EF4-FFF2-40B4-BE49-F238E27FC236}">
                <a16:creationId xmlns:a16="http://schemas.microsoft.com/office/drawing/2014/main" id="{8267501E-BBEA-9F83-8952-4AD142AC2F3D}"/>
              </a:ext>
            </a:extLst>
          </p:cNvPr>
          <p:cNvSpPr>
            <a:spLocks noGrp="1"/>
          </p:cNvSpPr>
          <p:nvPr>
            <p:ph type="body" idx="13"/>
          </p:nvPr>
        </p:nvSpPr>
        <p:spPr>
          <a:xfrm>
            <a:off x="8362591" y="256381"/>
            <a:ext cx="3624023" cy="823912"/>
          </a:xfrm>
          <a:solidFill>
            <a:srgbClr val="223266"/>
          </a:solidFill>
        </p:spPr>
        <p:txBody>
          <a:bodyPr anchor="b"/>
          <a:lstStyle>
            <a:lvl1pPr marL="0" indent="0">
              <a:buNone/>
              <a:defRPr sz="24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9" name="Content Placeholder 3">
            <a:extLst>
              <a:ext uri="{FF2B5EF4-FFF2-40B4-BE49-F238E27FC236}">
                <a16:creationId xmlns:a16="http://schemas.microsoft.com/office/drawing/2014/main" id="{A0C6096D-B1BB-BFF2-6D3C-79456FC31E1E}"/>
              </a:ext>
            </a:extLst>
          </p:cNvPr>
          <p:cNvSpPr>
            <a:spLocks noGrp="1"/>
          </p:cNvSpPr>
          <p:nvPr>
            <p:ph sz="half" idx="14"/>
          </p:nvPr>
        </p:nvSpPr>
        <p:spPr>
          <a:xfrm>
            <a:off x="8362592" y="1080293"/>
            <a:ext cx="3624023" cy="5109370"/>
          </a:xfrm>
          <a:solidFill>
            <a:srgbClr val="223266"/>
          </a:solidFill>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0" name="Text Placeholder 2">
            <a:extLst>
              <a:ext uri="{FF2B5EF4-FFF2-40B4-BE49-F238E27FC236}">
                <a16:creationId xmlns:a16="http://schemas.microsoft.com/office/drawing/2014/main" id="{DB1677DD-B613-F820-C582-26425773DD8D}"/>
              </a:ext>
            </a:extLst>
          </p:cNvPr>
          <p:cNvSpPr>
            <a:spLocks noGrp="1"/>
          </p:cNvSpPr>
          <p:nvPr>
            <p:ph type="body" idx="15"/>
          </p:nvPr>
        </p:nvSpPr>
        <p:spPr>
          <a:xfrm>
            <a:off x="4283988" y="256381"/>
            <a:ext cx="3624023" cy="823912"/>
          </a:xfrm>
        </p:spPr>
        <p:txBody>
          <a:bodyPr anchor="b"/>
          <a:lstStyle>
            <a:lvl1pPr marL="0" indent="0">
              <a:buNone/>
              <a:defRPr sz="24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11" name="Content Placeholder 3">
            <a:extLst>
              <a:ext uri="{FF2B5EF4-FFF2-40B4-BE49-F238E27FC236}">
                <a16:creationId xmlns:a16="http://schemas.microsoft.com/office/drawing/2014/main" id="{B8751751-BEDC-B091-3C65-A6FD81060079}"/>
              </a:ext>
            </a:extLst>
          </p:cNvPr>
          <p:cNvSpPr>
            <a:spLocks noGrp="1"/>
          </p:cNvSpPr>
          <p:nvPr>
            <p:ph sz="half" idx="16"/>
          </p:nvPr>
        </p:nvSpPr>
        <p:spPr>
          <a:xfrm>
            <a:off x="4283989" y="1080293"/>
            <a:ext cx="3624023" cy="510937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174322755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9_Custom Layou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E41FF35E-92C5-3D76-8634-499AF54AC7AF}"/>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6A6445C2-8329-3F31-6C81-A7AC47FCC571}"/>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9A33FED-BEB9-4839-9ED0-F73C56C31B05}"/>
              </a:ext>
            </a:extLst>
          </p:cNvPr>
          <p:cNvSpPr>
            <a:spLocks noGrp="1"/>
          </p:cNvSpPr>
          <p:nvPr>
            <p:ph type="sldNum" sz="quarter" idx="12"/>
          </p:nvPr>
        </p:nvSpPr>
        <p:spPr/>
        <p:txBody>
          <a:bodyPr/>
          <a:lstStyle/>
          <a:p>
            <a:fld id="{5D58EFD8-87FE-45F0-AC43-5F8E84070434}" type="slidenum">
              <a:rPr lang="en-GB" smtClean="0"/>
              <a:pPr/>
              <a:t>‹#›</a:t>
            </a:fld>
            <a:endParaRPr lang="en-GB" dirty="0"/>
          </a:p>
        </p:txBody>
      </p:sp>
      <p:sp>
        <p:nvSpPr>
          <p:cNvPr id="6" name="Text Placeholder 2">
            <a:extLst>
              <a:ext uri="{FF2B5EF4-FFF2-40B4-BE49-F238E27FC236}">
                <a16:creationId xmlns:a16="http://schemas.microsoft.com/office/drawing/2014/main" id="{33A8438C-B1F7-300B-0AFA-67465854C241}"/>
              </a:ext>
            </a:extLst>
          </p:cNvPr>
          <p:cNvSpPr>
            <a:spLocks noGrp="1"/>
          </p:cNvSpPr>
          <p:nvPr>
            <p:ph type="body" idx="1"/>
          </p:nvPr>
        </p:nvSpPr>
        <p:spPr>
          <a:xfrm>
            <a:off x="205385" y="256381"/>
            <a:ext cx="3624023" cy="823912"/>
          </a:xfrm>
        </p:spPr>
        <p:txBody>
          <a:bodyPr anchor="b"/>
          <a:lstStyle>
            <a:lvl1pPr marL="0" indent="0">
              <a:buNone/>
              <a:defRPr sz="2400" b="0">
                <a:solidFill>
                  <a:srgbClr val="00206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7" name="Content Placeholder 3">
            <a:extLst>
              <a:ext uri="{FF2B5EF4-FFF2-40B4-BE49-F238E27FC236}">
                <a16:creationId xmlns:a16="http://schemas.microsoft.com/office/drawing/2014/main" id="{05828D4D-8CAF-5EC6-9BF1-E32C11A8E562}"/>
              </a:ext>
            </a:extLst>
          </p:cNvPr>
          <p:cNvSpPr>
            <a:spLocks noGrp="1"/>
          </p:cNvSpPr>
          <p:nvPr>
            <p:ph sz="half" idx="2"/>
          </p:nvPr>
        </p:nvSpPr>
        <p:spPr>
          <a:xfrm>
            <a:off x="205386" y="1080293"/>
            <a:ext cx="3624023" cy="5109370"/>
          </a:xfrm>
        </p:spPr>
        <p:txBody>
          <a:bodyPr/>
          <a:lstStyle>
            <a:lvl1pPr>
              <a:defRPr>
                <a:solidFill>
                  <a:srgbClr val="002060"/>
                </a:solidFill>
              </a:defRPr>
            </a:lvl1pPr>
            <a:lvl2pPr>
              <a:defRPr>
                <a:solidFill>
                  <a:srgbClr val="002060"/>
                </a:solidFill>
              </a:defRPr>
            </a:lvl2pPr>
            <a:lvl3pPr>
              <a:defRPr>
                <a:solidFill>
                  <a:srgbClr val="002060"/>
                </a:solidFill>
              </a:defRPr>
            </a:lvl3pPr>
            <a:lvl4pPr>
              <a:defRPr>
                <a:solidFill>
                  <a:srgbClr val="002060"/>
                </a:solidFill>
              </a:defRPr>
            </a:lvl4pPr>
            <a:lvl5pPr>
              <a:defRPr>
                <a:solidFill>
                  <a:srgbClr val="002060"/>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8" name="Text Placeholder 2">
            <a:extLst>
              <a:ext uri="{FF2B5EF4-FFF2-40B4-BE49-F238E27FC236}">
                <a16:creationId xmlns:a16="http://schemas.microsoft.com/office/drawing/2014/main" id="{8267501E-BBEA-9F83-8952-4AD142AC2F3D}"/>
              </a:ext>
            </a:extLst>
          </p:cNvPr>
          <p:cNvSpPr>
            <a:spLocks noGrp="1"/>
          </p:cNvSpPr>
          <p:nvPr>
            <p:ph type="body" idx="13"/>
          </p:nvPr>
        </p:nvSpPr>
        <p:spPr>
          <a:xfrm>
            <a:off x="8362591" y="256381"/>
            <a:ext cx="3624023" cy="823912"/>
          </a:xfrm>
          <a:solidFill>
            <a:srgbClr val="223266"/>
          </a:solidFill>
        </p:spPr>
        <p:txBody>
          <a:bodyPr anchor="b"/>
          <a:lstStyle>
            <a:lvl1pPr marL="0" indent="0">
              <a:buNone/>
              <a:defRPr sz="24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9" name="Content Placeholder 3">
            <a:extLst>
              <a:ext uri="{FF2B5EF4-FFF2-40B4-BE49-F238E27FC236}">
                <a16:creationId xmlns:a16="http://schemas.microsoft.com/office/drawing/2014/main" id="{A0C6096D-B1BB-BFF2-6D3C-79456FC31E1E}"/>
              </a:ext>
            </a:extLst>
          </p:cNvPr>
          <p:cNvSpPr>
            <a:spLocks noGrp="1"/>
          </p:cNvSpPr>
          <p:nvPr>
            <p:ph sz="half" idx="14"/>
          </p:nvPr>
        </p:nvSpPr>
        <p:spPr>
          <a:xfrm>
            <a:off x="8362592" y="1080293"/>
            <a:ext cx="3624023" cy="5109370"/>
          </a:xfrm>
          <a:solidFill>
            <a:srgbClr val="223266"/>
          </a:solidFill>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0" name="Text Placeholder 2">
            <a:extLst>
              <a:ext uri="{FF2B5EF4-FFF2-40B4-BE49-F238E27FC236}">
                <a16:creationId xmlns:a16="http://schemas.microsoft.com/office/drawing/2014/main" id="{DB1677DD-B613-F820-C582-26425773DD8D}"/>
              </a:ext>
            </a:extLst>
          </p:cNvPr>
          <p:cNvSpPr>
            <a:spLocks noGrp="1"/>
          </p:cNvSpPr>
          <p:nvPr>
            <p:ph type="body" idx="15"/>
          </p:nvPr>
        </p:nvSpPr>
        <p:spPr>
          <a:xfrm>
            <a:off x="4283988" y="256381"/>
            <a:ext cx="3624023" cy="823912"/>
          </a:xfrm>
        </p:spPr>
        <p:txBody>
          <a:bodyPr anchor="b"/>
          <a:lstStyle>
            <a:lvl1pPr marL="0" indent="0">
              <a:buNone/>
              <a:defRPr sz="24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11" name="Content Placeholder 3">
            <a:extLst>
              <a:ext uri="{FF2B5EF4-FFF2-40B4-BE49-F238E27FC236}">
                <a16:creationId xmlns:a16="http://schemas.microsoft.com/office/drawing/2014/main" id="{B8751751-BEDC-B091-3C65-A6FD81060079}"/>
              </a:ext>
            </a:extLst>
          </p:cNvPr>
          <p:cNvSpPr>
            <a:spLocks noGrp="1"/>
          </p:cNvSpPr>
          <p:nvPr>
            <p:ph sz="half" idx="16"/>
          </p:nvPr>
        </p:nvSpPr>
        <p:spPr>
          <a:xfrm>
            <a:off x="4283989" y="1080293"/>
            <a:ext cx="3624023" cy="510937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358381652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9_Content with Caption">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AEDFC27F-3A76-DF1A-ADAC-DE20511A7389}"/>
              </a:ext>
            </a:extLst>
          </p:cNvPr>
          <p:cNvSpPr>
            <a:spLocks noGrp="1"/>
          </p:cNvSpPr>
          <p:nvPr>
            <p:ph type="body" sz="half" idx="2"/>
          </p:nvPr>
        </p:nvSpPr>
        <p:spPr>
          <a:xfrm>
            <a:off x="243681" y="266307"/>
            <a:ext cx="6807568" cy="2919953"/>
          </a:xfrm>
        </p:spPr>
        <p:txBody>
          <a:bodyPr>
            <a:normAutofit/>
          </a:bodyPr>
          <a:lstStyle>
            <a:lvl1pPr marL="0" inden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
        <p:nvSpPr>
          <p:cNvPr id="5" name="Date Placeholder 4">
            <a:extLst>
              <a:ext uri="{FF2B5EF4-FFF2-40B4-BE49-F238E27FC236}">
                <a16:creationId xmlns:a16="http://schemas.microsoft.com/office/drawing/2014/main" id="{627E684C-9159-FE65-716E-4D0F84B083E3}"/>
              </a:ext>
            </a:extLst>
          </p:cNvPr>
          <p:cNvSpPr>
            <a:spLocks noGrp="1"/>
          </p:cNvSpPr>
          <p:nvPr>
            <p:ph type="dt" sz="half" idx="10"/>
          </p:nvPr>
        </p:nvSpPr>
        <p:spPr/>
        <p:txBody>
          <a:bodyPr/>
          <a:lstStyle/>
          <a:p>
            <a:fld id="{4EE94969-B217-4B07-A550-A7653C371B77}" type="datetimeFigureOut">
              <a:rPr lang="en-GB" smtClean="0"/>
              <a:t>15/10/2025</a:t>
            </a:fld>
            <a:endParaRPr lang="en-GB"/>
          </a:p>
        </p:txBody>
      </p:sp>
      <p:sp>
        <p:nvSpPr>
          <p:cNvPr id="6" name="Footer Placeholder 5">
            <a:extLst>
              <a:ext uri="{FF2B5EF4-FFF2-40B4-BE49-F238E27FC236}">
                <a16:creationId xmlns:a16="http://schemas.microsoft.com/office/drawing/2014/main" id="{46E13C73-2335-B1AF-CC19-B3C6CF6533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43FB6B-9358-A6EA-0663-02D7C08032FD}"/>
              </a:ext>
            </a:extLst>
          </p:cNvPr>
          <p:cNvSpPr>
            <a:spLocks noGrp="1"/>
          </p:cNvSpPr>
          <p:nvPr>
            <p:ph type="sldNum" sz="quarter" idx="12"/>
          </p:nvPr>
        </p:nvSpPr>
        <p:spPr/>
        <p:txBody>
          <a:bodyPr/>
          <a:lstStyle/>
          <a:p>
            <a:fld id="{009E1EDE-7403-4ADC-A4C9-693E1C03D43A}" type="slidenum">
              <a:rPr lang="en-GB" smtClean="0"/>
              <a:t>‹#›</a:t>
            </a:fld>
            <a:endParaRPr lang="en-GB"/>
          </a:p>
        </p:txBody>
      </p:sp>
      <p:sp>
        <p:nvSpPr>
          <p:cNvPr id="8" name="Text Placeholder 3">
            <a:extLst>
              <a:ext uri="{FF2B5EF4-FFF2-40B4-BE49-F238E27FC236}">
                <a16:creationId xmlns:a16="http://schemas.microsoft.com/office/drawing/2014/main" id="{FD9B777F-05D1-6A16-427C-4EEB6D351921}"/>
              </a:ext>
            </a:extLst>
          </p:cNvPr>
          <p:cNvSpPr>
            <a:spLocks noGrp="1"/>
          </p:cNvSpPr>
          <p:nvPr>
            <p:ph type="body" sz="half" idx="13"/>
          </p:nvPr>
        </p:nvSpPr>
        <p:spPr>
          <a:xfrm>
            <a:off x="243681" y="3662215"/>
            <a:ext cx="6807568" cy="2919953"/>
          </a:xfrm>
        </p:spPr>
        <p:txBody>
          <a:bodyPr>
            <a:normAutofit/>
          </a:bodyPr>
          <a:lstStyle>
            <a:lvl1pPr marL="0" indent="0">
              <a:buNone/>
              <a:defRPr sz="2000">
                <a:solidFill>
                  <a:srgbClr val="22326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
        <p:nvSpPr>
          <p:cNvPr id="2" name="Content Placeholder 2">
            <a:extLst>
              <a:ext uri="{FF2B5EF4-FFF2-40B4-BE49-F238E27FC236}">
                <a16:creationId xmlns:a16="http://schemas.microsoft.com/office/drawing/2014/main" id="{ADD7630E-EAF5-55A2-7EBE-F4D3ADED2325}"/>
              </a:ext>
            </a:extLst>
          </p:cNvPr>
          <p:cNvSpPr>
            <a:spLocks noGrp="1"/>
          </p:cNvSpPr>
          <p:nvPr>
            <p:ph idx="1"/>
          </p:nvPr>
        </p:nvSpPr>
        <p:spPr>
          <a:xfrm>
            <a:off x="7400925" y="266307"/>
            <a:ext cx="4665383" cy="6315861"/>
          </a:xfrm>
          <a:solidFill>
            <a:srgbClr val="85A4D3"/>
          </a:solidFill>
        </p:spPr>
        <p:txBody>
          <a:bodyPr/>
          <a:lstStyle>
            <a:lvl1pPr>
              <a:defRPr sz="3200">
                <a:solidFill>
                  <a:srgbClr val="223266"/>
                </a:solidFill>
              </a:defRPr>
            </a:lvl1pPr>
            <a:lvl2pPr>
              <a:defRPr sz="2800">
                <a:solidFill>
                  <a:srgbClr val="223266"/>
                </a:solidFill>
              </a:defRPr>
            </a:lvl2pPr>
            <a:lvl3pPr>
              <a:defRPr sz="2400">
                <a:solidFill>
                  <a:srgbClr val="223266"/>
                </a:solidFill>
              </a:defRPr>
            </a:lvl3pPr>
            <a:lvl4pPr>
              <a:defRPr sz="2000">
                <a:solidFill>
                  <a:srgbClr val="223266"/>
                </a:solidFill>
              </a:defRPr>
            </a:lvl4pPr>
            <a:lvl5pPr>
              <a:defRPr sz="2000">
                <a:solidFill>
                  <a:srgbClr val="223266"/>
                </a:solidFill>
              </a:defRPr>
            </a:lvl5pPr>
            <a:lvl6pPr>
              <a:defRPr sz="2000"/>
            </a:lvl6pPr>
            <a:lvl7pPr>
              <a:defRPr sz="2000"/>
            </a:lvl7pPr>
            <a:lvl8pPr>
              <a:defRPr sz="2000"/>
            </a:lvl8pPr>
            <a:lvl9pPr>
              <a:defRPr sz="2000"/>
            </a:lvl9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417313728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0_Content with Caption">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AEDFC27F-3A76-DF1A-ADAC-DE20511A7389}"/>
              </a:ext>
            </a:extLst>
          </p:cNvPr>
          <p:cNvSpPr>
            <a:spLocks noGrp="1"/>
          </p:cNvSpPr>
          <p:nvPr>
            <p:ph type="body" sz="half" idx="2"/>
          </p:nvPr>
        </p:nvSpPr>
        <p:spPr>
          <a:xfrm>
            <a:off x="243681" y="266307"/>
            <a:ext cx="6807568" cy="2919953"/>
          </a:xfrm>
        </p:spPr>
        <p:txBody>
          <a:bodyPr>
            <a:normAutofit/>
          </a:bodyPr>
          <a:lstStyle>
            <a:lvl1pPr marL="0" inden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
        <p:nvSpPr>
          <p:cNvPr id="5" name="Date Placeholder 4">
            <a:extLst>
              <a:ext uri="{FF2B5EF4-FFF2-40B4-BE49-F238E27FC236}">
                <a16:creationId xmlns:a16="http://schemas.microsoft.com/office/drawing/2014/main" id="{627E684C-9159-FE65-716E-4D0F84B083E3}"/>
              </a:ext>
            </a:extLst>
          </p:cNvPr>
          <p:cNvSpPr>
            <a:spLocks noGrp="1"/>
          </p:cNvSpPr>
          <p:nvPr>
            <p:ph type="dt" sz="half" idx="10"/>
          </p:nvPr>
        </p:nvSpPr>
        <p:spPr/>
        <p:txBody>
          <a:bodyPr/>
          <a:lstStyle/>
          <a:p>
            <a:fld id="{4EE94969-B217-4B07-A550-A7653C371B77}" type="datetimeFigureOut">
              <a:rPr lang="en-GB" smtClean="0"/>
              <a:t>15/10/2025</a:t>
            </a:fld>
            <a:endParaRPr lang="en-GB"/>
          </a:p>
        </p:txBody>
      </p:sp>
      <p:sp>
        <p:nvSpPr>
          <p:cNvPr id="6" name="Footer Placeholder 5">
            <a:extLst>
              <a:ext uri="{FF2B5EF4-FFF2-40B4-BE49-F238E27FC236}">
                <a16:creationId xmlns:a16="http://schemas.microsoft.com/office/drawing/2014/main" id="{46E13C73-2335-B1AF-CC19-B3C6CF6533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43FB6B-9358-A6EA-0663-02D7C08032FD}"/>
              </a:ext>
            </a:extLst>
          </p:cNvPr>
          <p:cNvSpPr>
            <a:spLocks noGrp="1"/>
          </p:cNvSpPr>
          <p:nvPr>
            <p:ph type="sldNum" sz="quarter" idx="12"/>
          </p:nvPr>
        </p:nvSpPr>
        <p:spPr/>
        <p:txBody>
          <a:bodyPr/>
          <a:lstStyle/>
          <a:p>
            <a:fld id="{009E1EDE-7403-4ADC-A4C9-693E1C03D43A}" type="slidenum">
              <a:rPr lang="en-GB" smtClean="0"/>
              <a:t>‹#›</a:t>
            </a:fld>
            <a:endParaRPr lang="en-GB"/>
          </a:p>
        </p:txBody>
      </p:sp>
      <p:sp>
        <p:nvSpPr>
          <p:cNvPr id="8" name="Text Placeholder 3">
            <a:extLst>
              <a:ext uri="{FF2B5EF4-FFF2-40B4-BE49-F238E27FC236}">
                <a16:creationId xmlns:a16="http://schemas.microsoft.com/office/drawing/2014/main" id="{FD9B777F-05D1-6A16-427C-4EEB6D351921}"/>
              </a:ext>
            </a:extLst>
          </p:cNvPr>
          <p:cNvSpPr>
            <a:spLocks noGrp="1"/>
          </p:cNvSpPr>
          <p:nvPr>
            <p:ph type="body" sz="half" idx="13"/>
          </p:nvPr>
        </p:nvSpPr>
        <p:spPr>
          <a:xfrm>
            <a:off x="243681" y="3662215"/>
            <a:ext cx="6807568" cy="2919953"/>
          </a:xfrm>
        </p:spPr>
        <p:txBody>
          <a:bodyPr>
            <a:normAutofit/>
          </a:bodyPr>
          <a:lstStyle>
            <a:lvl1pPr marL="0" indent="0">
              <a:buNone/>
              <a:defRPr sz="2000">
                <a:solidFill>
                  <a:srgbClr val="22326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
        <p:nvSpPr>
          <p:cNvPr id="2" name="Content Placeholder 2">
            <a:extLst>
              <a:ext uri="{FF2B5EF4-FFF2-40B4-BE49-F238E27FC236}">
                <a16:creationId xmlns:a16="http://schemas.microsoft.com/office/drawing/2014/main" id="{815E15D5-6422-A9A2-9E91-1849494EA508}"/>
              </a:ext>
            </a:extLst>
          </p:cNvPr>
          <p:cNvSpPr>
            <a:spLocks noGrp="1"/>
          </p:cNvSpPr>
          <p:nvPr>
            <p:ph idx="1"/>
          </p:nvPr>
        </p:nvSpPr>
        <p:spPr>
          <a:xfrm>
            <a:off x="7400925" y="266307"/>
            <a:ext cx="4665383" cy="6315861"/>
          </a:xfrm>
          <a:solidFill>
            <a:srgbClr val="99C3E1"/>
          </a:solidFill>
        </p:spPr>
        <p:txBody>
          <a:bodyPr/>
          <a:lstStyle>
            <a:lvl1pPr>
              <a:defRPr sz="3200">
                <a:solidFill>
                  <a:srgbClr val="223266"/>
                </a:solidFill>
              </a:defRPr>
            </a:lvl1pPr>
            <a:lvl2pPr>
              <a:defRPr sz="2800">
                <a:solidFill>
                  <a:srgbClr val="223266"/>
                </a:solidFill>
              </a:defRPr>
            </a:lvl2pPr>
            <a:lvl3pPr>
              <a:defRPr sz="2400">
                <a:solidFill>
                  <a:srgbClr val="223266"/>
                </a:solidFill>
              </a:defRPr>
            </a:lvl3pPr>
            <a:lvl4pPr>
              <a:defRPr sz="2000">
                <a:solidFill>
                  <a:srgbClr val="223266"/>
                </a:solidFill>
              </a:defRPr>
            </a:lvl4pPr>
            <a:lvl5pPr>
              <a:defRPr sz="2000">
                <a:solidFill>
                  <a:srgbClr val="223266"/>
                </a:solidFill>
              </a:defRPr>
            </a:lvl5pPr>
            <a:lvl6pPr>
              <a:defRPr sz="2000"/>
            </a:lvl6pPr>
            <a:lvl7pPr>
              <a:defRPr sz="2000"/>
            </a:lvl7pPr>
            <a:lvl8pPr>
              <a:defRPr sz="2000"/>
            </a:lvl8pPr>
            <a:lvl9pPr>
              <a:defRPr sz="2000"/>
            </a:lvl9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283322424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1_Content with Caption">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AEDFC27F-3A76-DF1A-ADAC-DE20511A7389}"/>
              </a:ext>
            </a:extLst>
          </p:cNvPr>
          <p:cNvSpPr>
            <a:spLocks noGrp="1"/>
          </p:cNvSpPr>
          <p:nvPr>
            <p:ph type="body" sz="half" idx="2"/>
          </p:nvPr>
        </p:nvSpPr>
        <p:spPr>
          <a:xfrm>
            <a:off x="243681" y="266307"/>
            <a:ext cx="6807568" cy="2919953"/>
          </a:xfrm>
        </p:spPr>
        <p:txBody>
          <a:bodyPr>
            <a:normAutofit/>
          </a:bodyPr>
          <a:lstStyle>
            <a:lvl1pPr marL="0" inden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
        <p:nvSpPr>
          <p:cNvPr id="5" name="Date Placeholder 4">
            <a:extLst>
              <a:ext uri="{FF2B5EF4-FFF2-40B4-BE49-F238E27FC236}">
                <a16:creationId xmlns:a16="http://schemas.microsoft.com/office/drawing/2014/main" id="{627E684C-9159-FE65-716E-4D0F84B083E3}"/>
              </a:ext>
            </a:extLst>
          </p:cNvPr>
          <p:cNvSpPr>
            <a:spLocks noGrp="1"/>
          </p:cNvSpPr>
          <p:nvPr>
            <p:ph type="dt" sz="half" idx="10"/>
          </p:nvPr>
        </p:nvSpPr>
        <p:spPr/>
        <p:txBody>
          <a:bodyPr/>
          <a:lstStyle/>
          <a:p>
            <a:fld id="{4EE94969-B217-4B07-A550-A7653C371B77}" type="datetimeFigureOut">
              <a:rPr lang="en-GB" smtClean="0"/>
              <a:t>15/10/2025</a:t>
            </a:fld>
            <a:endParaRPr lang="en-GB"/>
          </a:p>
        </p:txBody>
      </p:sp>
      <p:sp>
        <p:nvSpPr>
          <p:cNvPr id="6" name="Footer Placeholder 5">
            <a:extLst>
              <a:ext uri="{FF2B5EF4-FFF2-40B4-BE49-F238E27FC236}">
                <a16:creationId xmlns:a16="http://schemas.microsoft.com/office/drawing/2014/main" id="{46E13C73-2335-B1AF-CC19-B3C6CF6533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43FB6B-9358-A6EA-0663-02D7C08032FD}"/>
              </a:ext>
            </a:extLst>
          </p:cNvPr>
          <p:cNvSpPr>
            <a:spLocks noGrp="1"/>
          </p:cNvSpPr>
          <p:nvPr>
            <p:ph type="sldNum" sz="quarter" idx="12"/>
          </p:nvPr>
        </p:nvSpPr>
        <p:spPr/>
        <p:txBody>
          <a:bodyPr/>
          <a:lstStyle/>
          <a:p>
            <a:fld id="{009E1EDE-7403-4ADC-A4C9-693E1C03D43A}" type="slidenum">
              <a:rPr lang="en-GB" smtClean="0"/>
              <a:t>‹#›</a:t>
            </a:fld>
            <a:endParaRPr lang="en-GB"/>
          </a:p>
        </p:txBody>
      </p:sp>
      <p:sp>
        <p:nvSpPr>
          <p:cNvPr id="8" name="Text Placeholder 3">
            <a:extLst>
              <a:ext uri="{FF2B5EF4-FFF2-40B4-BE49-F238E27FC236}">
                <a16:creationId xmlns:a16="http://schemas.microsoft.com/office/drawing/2014/main" id="{FD9B777F-05D1-6A16-427C-4EEB6D351921}"/>
              </a:ext>
            </a:extLst>
          </p:cNvPr>
          <p:cNvSpPr>
            <a:spLocks noGrp="1"/>
          </p:cNvSpPr>
          <p:nvPr>
            <p:ph type="body" sz="half" idx="13"/>
          </p:nvPr>
        </p:nvSpPr>
        <p:spPr>
          <a:xfrm>
            <a:off x="243681" y="3662215"/>
            <a:ext cx="6807568" cy="2919953"/>
          </a:xfrm>
        </p:spPr>
        <p:txBody>
          <a:bodyPr>
            <a:normAutofit/>
          </a:bodyPr>
          <a:lstStyle>
            <a:lvl1pPr marL="0" indent="0">
              <a:buNone/>
              <a:defRPr sz="2000">
                <a:solidFill>
                  <a:srgbClr val="22326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dirty="0"/>
              <a:t>Click to edit Master text styles</a:t>
            </a:r>
          </a:p>
        </p:txBody>
      </p:sp>
      <p:sp>
        <p:nvSpPr>
          <p:cNvPr id="2" name="Content Placeholder 2">
            <a:extLst>
              <a:ext uri="{FF2B5EF4-FFF2-40B4-BE49-F238E27FC236}">
                <a16:creationId xmlns:a16="http://schemas.microsoft.com/office/drawing/2014/main" id="{60046370-22FD-67C6-7580-3487DC7637FC}"/>
              </a:ext>
            </a:extLst>
          </p:cNvPr>
          <p:cNvSpPr>
            <a:spLocks noGrp="1"/>
          </p:cNvSpPr>
          <p:nvPr>
            <p:ph idx="1"/>
          </p:nvPr>
        </p:nvSpPr>
        <p:spPr>
          <a:xfrm>
            <a:off x="7400925" y="266307"/>
            <a:ext cx="4665383" cy="6315861"/>
          </a:xfrm>
          <a:solidFill>
            <a:srgbClr val="EC99CC"/>
          </a:solidFill>
        </p:spPr>
        <p:txBody>
          <a:bodyPr/>
          <a:lstStyle>
            <a:lvl1pPr>
              <a:defRPr sz="3200">
                <a:solidFill>
                  <a:srgbClr val="223266"/>
                </a:solidFill>
              </a:defRPr>
            </a:lvl1pPr>
            <a:lvl2pPr>
              <a:defRPr sz="2800">
                <a:solidFill>
                  <a:srgbClr val="223266"/>
                </a:solidFill>
              </a:defRPr>
            </a:lvl2pPr>
            <a:lvl3pPr>
              <a:defRPr sz="2400">
                <a:solidFill>
                  <a:srgbClr val="223266"/>
                </a:solidFill>
              </a:defRPr>
            </a:lvl3pPr>
            <a:lvl4pPr>
              <a:defRPr sz="2000">
                <a:solidFill>
                  <a:srgbClr val="223266"/>
                </a:solidFill>
              </a:defRPr>
            </a:lvl4pPr>
            <a:lvl5pPr>
              <a:defRPr sz="2000">
                <a:solidFill>
                  <a:srgbClr val="223266"/>
                </a:solidFill>
              </a:defRPr>
            </a:lvl5pPr>
            <a:lvl6pPr>
              <a:defRPr sz="2000"/>
            </a:lvl6pPr>
            <a:lvl7pPr>
              <a:defRPr sz="2000"/>
            </a:lvl7pPr>
            <a:lvl8pPr>
              <a:defRPr sz="2000"/>
            </a:lvl8pPr>
            <a:lvl9pPr>
              <a:defRPr sz="2000"/>
            </a:lvl9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111447157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Comparison">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18F2565-EDB5-14D2-EDD9-ACD5043B74AC}"/>
              </a:ext>
            </a:extLst>
          </p:cNvPr>
          <p:cNvSpPr>
            <a:spLocks noGrp="1"/>
          </p:cNvSpPr>
          <p:nvPr>
            <p:ph type="body" idx="1"/>
          </p:nvPr>
        </p:nvSpPr>
        <p:spPr>
          <a:xfrm>
            <a:off x="187796" y="256381"/>
            <a:ext cx="5700048" cy="823912"/>
          </a:xfrm>
        </p:spPr>
        <p:txBody>
          <a:bodyPr anchor="b"/>
          <a:lstStyle>
            <a:lvl1pPr marL="0" indent="0">
              <a:buNone/>
              <a:defRPr sz="2400" b="0">
                <a:solidFill>
                  <a:srgbClr val="00206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4" name="Content Placeholder 3">
            <a:extLst>
              <a:ext uri="{FF2B5EF4-FFF2-40B4-BE49-F238E27FC236}">
                <a16:creationId xmlns:a16="http://schemas.microsoft.com/office/drawing/2014/main" id="{839A928A-84B3-34F6-1A4F-DD3E31F2D880}"/>
              </a:ext>
            </a:extLst>
          </p:cNvPr>
          <p:cNvSpPr>
            <a:spLocks noGrp="1"/>
          </p:cNvSpPr>
          <p:nvPr>
            <p:ph sz="half" idx="2"/>
          </p:nvPr>
        </p:nvSpPr>
        <p:spPr>
          <a:xfrm>
            <a:off x="187797" y="1080293"/>
            <a:ext cx="5700048" cy="5109370"/>
          </a:xfrm>
        </p:spPr>
        <p:txBody>
          <a:bodyPr/>
          <a:lstStyle>
            <a:lvl1pPr>
              <a:defRPr>
                <a:solidFill>
                  <a:srgbClr val="002060"/>
                </a:solidFill>
              </a:defRPr>
            </a:lvl1pPr>
            <a:lvl2pPr>
              <a:defRPr>
                <a:solidFill>
                  <a:srgbClr val="002060"/>
                </a:solidFill>
              </a:defRPr>
            </a:lvl2pPr>
            <a:lvl3pPr>
              <a:defRPr>
                <a:solidFill>
                  <a:srgbClr val="002060"/>
                </a:solidFill>
              </a:defRPr>
            </a:lvl3pPr>
            <a:lvl4pPr>
              <a:defRPr>
                <a:solidFill>
                  <a:srgbClr val="002060"/>
                </a:solidFill>
              </a:defRPr>
            </a:lvl4pPr>
            <a:lvl5pPr>
              <a:defRPr>
                <a:solidFill>
                  <a:srgbClr val="002060"/>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7" name="Date Placeholder 6">
            <a:extLst>
              <a:ext uri="{FF2B5EF4-FFF2-40B4-BE49-F238E27FC236}">
                <a16:creationId xmlns:a16="http://schemas.microsoft.com/office/drawing/2014/main" id="{32410D94-20CF-DDE2-C08F-A704D53C754C}"/>
              </a:ext>
            </a:extLst>
          </p:cNvPr>
          <p:cNvSpPr>
            <a:spLocks noGrp="1"/>
          </p:cNvSpPr>
          <p:nvPr>
            <p:ph type="dt" sz="half" idx="10"/>
          </p:nvPr>
        </p:nvSpPr>
        <p:spPr/>
        <p:txBody>
          <a:bodyPr/>
          <a:lstStyle/>
          <a:p>
            <a:fld id="{4EE94969-B217-4B07-A550-A7653C371B77}" type="datetimeFigureOut">
              <a:rPr lang="en-GB" smtClean="0"/>
              <a:t>15/10/2025</a:t>
            </a:fld>
            <a:endParaRPr lang="en-GB"/>
          </a:p>
        </p:txBody>
      </p:sp>
      <p:sp>
        <p:nvSpPr>
          <p:cNvPr id="8" name="Footer Placeholder 7">
            <a:extLst>
              <a:ext uri="{FF2B5EF4-FFF2-40B4-BE49-F238E27FC236}">
                <a16:creationId xmlns:a16="http://schemas.microsoft.com/office/drawing/2014/main" id="{DD96FBB0-EEE4-3D7B-A05B-756ED573B6C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59DD010-00D5-458C-0A8A-12E5920DCC25}"/>
              </a:ext>
            </a:extLst>
          </p:cNvPr>
          <p:cNvSpPr>
            <a:spLocks noGrp="1"/>
          </p:cNvSpPr>
          <p:nvPr>
            <p:ph type="sldNum" sz="quarter" idx="12"/>
          </p:nvPr>
        </p:nvSpPr>
        <p:spPr/>
        <p:txBody>
          <a:bodyPr/>
          <a:lstStyle/>
          <a:p>
            <a:fld id="{009E1EDE-7403-4ADC-A4C9-693E1C03D43A}" type="slidenum">
              <a:rPr lang="en-GB" smtClean="0"/>
              <a:t>‹#›</a:t>
            </a:fld>
            <a:endParaRPr lang="en-GB"/>
          </a:p>
        </p:txBody>
      </p:sp>
      <p:sp>
        <p:nvSpPr>
          <p:cNvPr id="10" name="Text Placeholder 2">
            <a:extLst>
              <a:ext uri="{FF2B5EF4-FFF2-40B4-BE49-F238E27FC236}">
                <a16:creationId xmlns:a16="http://schemas.microsoft.com/office/drawing/2014/main" id="{250529E4-6EE0-BF94-C28F-EBC445FE68C0}"/>
              </a:ext>
            </a:extLst>
          </p:cNvPr>
          <p:cNvSpPr>
            <a:spLocks noGrp="1"/>
          </p:cNvSpPr>
          <p:nvPr>
            <p:ph type="body" idx="13"/>
          </p:nvPr>
        </p:nvSpPr>
        <p:spPr>
          <a:xfrm>
            <a:off x="6304154" y="256381"/>
            <a:ext cx="5700048" cy="823912"/>
          </a:xfrm>
          <a:solidFill>
            <a:srgbClr val="223266"/>
          </a:solidFill>
        </p:spPr>
        <p:txBody>
          <a:bodyPr anchor="b"/>
          <a:lstStyle>
            <a:lvl1pPr marL="0" indent="0">
              <a:buNone/>
              <a:defRPr sz="24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11" name="Content Placeholder 3">
            <a:extLst>
              <a:ext uri="{FF2B5EF4-FFF2-40B4-BE49-F238E27FC236}">
                <a16:creationId xmlns:a16="http://schemas.microsoft.com/office/drawing/2014/main" id="{F5252E68-3BF7-42E5-EB51-0FE70ECEA7A8}"/>
              </a:ext>
            </a:extLst>
          </p:cNvPr>
          <p:cNvSpPr>
            <a:spLocks noGrp="1"/>
          </p:cNvSpPr>
          <p:nvPr>
            <p:ph sz="half" idx="14"/>
          </p:nvPr>
        </p:nvSpPr>
        <p:spPr>
          <a:xfrm>
            <a:off x="6304155" y="1080293"/>
            <a:ext cx="5700048" cy="5109370"/>
          </a:xfrm>
          <a:solidFill>
            <a:srgbClr val="223266"/>
          </a:solidFill>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208377449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Comparison">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32410D94-20CF-DDE2-C08F-A704D53C754C}"/>
              </a:ext>
            </a:extLst>
          </p:cNvPr>
          <p:cNvSpPr>
            <a:spLocks noGrp="1"/>
          </p:cNvSpPr>
          <p:nvPr>
            <p:ph type="dt" sz="half" idx="10"/>
          </p:nvPr>
        </p:nvSpPr>
        <p:spPr/>
        <p:txBody>
          <a:bodyPr/>
          <a:lstStyle/>
          <a:p>
            <a:fld id="{4EE94969-B217-4B07-A550-A7653C371B77}" type="datetimeFigureOut">
              <a:rPr lang="en-GB" smtClean="0"/>
              <a:t>15/10/2025</a:t>
            </a:fld>
            <a:endParaRPr lang="en-GB"/>
          </a:p>
        </p:txBody>
      </p:sp>
      <p:sp>
        <p:nvSpPr>
          <p:cNvPr id="8" name="Footer Placeholder 7">
            <a:extLst>
              <a:ext uri="{FF2B5EF4-FFF2-40B4-BE49-F238E27FC236}">
                <a16:creationId xmlns:a16="http://schemas.microsoft.com/office/drawing/2014/main" id="{DD96FBB0-EEE4-3D7B-A05B-756ED573B6C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59DD010-00D5-458C-0A8A-12E5920DCC25}"/>
              </a:ext>
            </a:extLst>
          </p:cNvPr>
          <p:cNvSpPr>
            <a:spLocks noGrp="1"/>
          </p:cNvSpPr>
          <p:nvPr>
            <p:ph type="sldNum" sz="quarter" idx="12"/>
          </p:nvPr>
        </p:nvSpPr>
        <p:spPr/>
        <p:txBody>
          <a:bodyPr/>
          <a:lstStyle/>
          <a:p>
            <a:fld id="{009E1EDE-7403-4ADC-A4C9-693E1C03D43A}" type="slidenum">
              <a:rPr lang="en-GB" smtClean="0"/>
              <a:t>‹#›</a:t>
            </a:fld>
            <a:endParaRPr lang="en-GB"/>
          </a:p>
        </p:txBody>
      </p:sp>
      <p:sp>
        <p:nvSpPr>
          <p:cNvPr id="2" name="Text Placeholder 2">
            <a:extLst>
              <a:ext uri="{FF2B5EF4-FFF2-40B4-BE49-F238E27FC236}">
                <a16:creationId xmlns:a16="http://schemas.microsoft.com/office/drawing/2014/main" id="{71238AA5-83FF-8706-844B-C9FE5183F15A}"/>
              </a:ext>
            </a:extLst>
          </p:cNvPr>
          <p:cNvSpPr>
            <a:spLocks noGrp="1"/>
          </p:cNvSpPr>
          <p:nvPr>
            <p:ph type="body" idx="1"/>
          </p:nvPr>
        </p:nvSpPr>
        <p:spPr>
          <a:xfrm>
            <a:off x="187796" y="256381"/>
            <a:ext cx="5700048" cy="823912"/>
          </a:xfrm>
        </p:spPr>
        <p:txBody>
          <a:bodyPr anchor="b"/>
          <a:lstStyle>
            <a:lvl1pPr marL="0" indent="0">
              <a:buNone/>
              <a:defRPr sz="2400" b="0">
                <a:solidFill>
                  <a:srgbClr val="00206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5" name="Content Placeholder 3">
            <a:extLst>
              <a:ext uri="{FF2B5EF4-FFF2-40B4-BE49-F238E27FC236}">
                <a16:creationId xmlns:a16="http://schemas.microsoft.com/office/drawing/2014/main" id="{FC1175BF-C82E-E800-E667-D8190CD53EE5}"/>
              </a:ext>
            </a:extLst>
          </p:cNvPr>
          <p:cNvSpPr>
            <a:spLocks noGrp="1"/>
          </p:cNvSpPr>
          <p:nvPr>
            <p:ph sz="half" idx="2"/>
          </p:nvPr>
        </p:nvSpPr>
        <p:spPr>
          <a:xfrm>
            <a:off x="187797" y="1080293"/>
            <a:ext cx="5700048" cy="5109370"/>
          </a:xfrm>
        </p:spPr>
        <p:txBody>
          <a:bodyPr/>
          <a:lstStyle>
            <a:lvl1pPr>
              <a:defRPr>
                <a:solidFill>
                  <a:srgbClr val="002060"/>
                </a:solidFill>
              </a:defRPr>
            </a:lvl1pPr>
            <a:lvl2pPr>
              <a:defRPr>
                <a:solidFill>
                  <a:srgbClr val="002060"/>
                </a:solidFill>
              </a:defRPr>
            </a:lvl2pPr>
            <a:lvl3pPr>
              <a:defRPr>
                <a:solidFill>
                  <a:srgbClr val="002060"/>
                </a:solidFill>
              </a:defRPr>
            </a:lvl3pPr>
            <a:lvl4pPr>
              <a:defRPr>
                <a:solidFill>
                  <a:srgbClr val="002060"/>
                </a:solidFill>
              </a:defRPr>
            </a:lvl4pPr>
            <a:lvl5pPr>
              <a:defRPr>
                <a:solidFill>
                  <a:srgbClr val="002060"/>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6" name="Text Placeholder 2">
            <a:extLst>
              <a:ext uri="{FF2B5EF4-FFF2-40B4-BE49-F238E27FC236}">
                <a16:creationId xmlns:a16="http://schemas.microsoft.com/office/drawing/2014/main" id="{D04E7677-A915-D5BB-5136-87AC2FD90632}"/>
              </a:ext>
            </a:extLst>
          </p:cNvPr>
          <p:cNvSpPr>
            <a:spLocks noGrp="1"/>
          </p:cNvSpPr>
          <p:nvPr>
            <p:ph type="body" idx="13"/>
          </p:nvPr>
        </p:nvSpPr>
        <p:spPr>
          <a:xfrm>
            <a:off x="6304154" y="256381"/>
            <a:ext cx="5700048" cy="823912"/>
          </a:xfrm>
          <a:solidFill>
            <a:srgbClr val="0067B2"/>
          </a:solidFill>
        </p:spPr>
        <p:txBody>
          <a:bodyPr anchor="b"/>
          <a:lstStyle>
            <a:lvl1pPr marL="0" indent="0">
              <a:buNone/>
              <a:defRPr sz="24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12" name="Content Placeholder 3">
            <a:extLst>
              <a:ext uri="{FF2B5EF4-FFF2-40B4-BE49-F238E27FC236}">
                <a16:creationId xmlns:a16="http://schemas.microsoft.com/office/drawing/2014/main" id="{ED57FF0A-610D-AC3E-786B-40BEAEE4A44F}"/>
              </a:ext>
            </a:extLst>
          </p:cNvPr>
          <p:cNvSpPr>
            <a:spLocks noGrp="1"/>
          </p:cNvSpPr>
          <p:nvPr>
            <p:ph sz="half" idx="14"/>
          </p:nvPr>
        </p:nvSpPr>
        <p:spPr>
          <a:xfrm>
            <a:off x="6304155" y="1080293"/>
            <a:ext cx="5700048" cy="5109370"/>
          </a:xfrm>
          <a:solidFill>
            <a:srgbClr val="0067B2"/>
          </a:solidFill>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77234888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2_Comparison">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32410D94-20CF-DDE2-C08F-A704D53C754C}"/>
              </a:ext>
            </a:extLst>
          </p:cNvPr>
          <p:cNvSpPr>
            <a:spLocks noGrp="1"/>
          </p:cNvSpPr>
          <p:nvPr>
            <p:ph type="dt" sz="half" idx="10"/>
          </p:nvPr>
        </p:nvSpPr>
        <p:spPr/>
        <p:txBody>
          <a:bodyPr/>
          <a:lstStyle/>
          <a:p>
            <a:fld id="{4EE94969-B217-4B07-A550-A7653C371B77}" type="datetimeFigureOut">
              <a:rPr lang="en-GB" smtClean="0"/>
              <a:t>15/10/2025</a:t>
            </a:fld>
            <a:endParaRPr lang="en-GB"/>
          </a:p>
        </p:txBody>
      </p:sp>
      <p:sp>
        <p:nvSpPr>
          <p:cNvPr id="8" name="Footer Placeholder 7">
            <a:extLst>
              <a:ext uri="{FF2B5EF4-FFF2-40B4-BE49-F238E27FC236}">
                <a16:creationId xmlns:a16="http://schemas.microsoft.com/office/drawing/2014/main" id="{DD96FBB0-EEE4-3D7B-A05B-756ED573B6C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59DD010-00D5-458C-0A8A-12E5920DCC25}"/>
              </a:ext>
            </a:extLst>
          </p:cNvPr>
          <p:cNvSpPr>
            <a:spLocks noGrp="1"/>
          </p:cNvSpPr>
          <p:nvPr>
            <p:ph type="sldNum" sz="quarter" idx="12"/>
          </p:nvPr>
        </p:nvSpPr>
        <p:spPr/>
        <p:txBody>
          <a:bodyPr/>
          <a:lstStyle/>
          <a:p>
            <a:fld id="{009E1EDE-7403-4ADC-A4C9-693E1C03D43A}" type="slidenum">
              <a:rPr lang="en-GB" smtClean="0"/>
              <a:t>‹#›</a:t>
            </a:fld>
            <a:endParaRPr lang="en-GB"/>
          </a:p>
        </p:txBody>
      </p:sp>
      <p:sp>
        <p:nvSpPr>
          <p:cNvPr id="2" name="Text Placeholder 2">
            <a:extLst>
              <a:ext uri="{FF2B5EF4-FFF2-40B4-BE49-F238E27FC236}">
                <a16:creationId xmlns:a16="http://schemas.microsoft.com/office/drawing/2014/main" id="{B5719521-B2C2-FA74-A531-9549E4761254}"/>
              </a:ext>
            </a:extLst>
          </p:cNvPr>
          <p:cNvSpPr>
            <a:spLocks noGrp="1"/>
          </p:cNvSpPr>
          <p:nvPr>
            <p:ph type="body" idx="1"/>
          </p:nvPr>
        </p:nvSpPr>
        <p:spPr>
          <a:xfrm>
            <a:off x="187796" y="256381"/>
            <a:ext cx="5700048" cy="823912"/>
          </a:xfrm>
        </p:spPr>
        <p:txBody>
          <a:bodyPr anchor="b"/>
          <a:lstStyle>
            <a:lvl1pPr marL="0" indent="0">
              <a:buNone/>
              <a:defRPr sz="2400" b="0">
                <a:solidFill>
                  <a:srgbClr val="00206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5" name="Content Placeholder 3">
            <a:extLst>
              <a:ext uri="{FF2B5EF4-FFF2-40B4-BE49-F238E27FC236}">
                <a16:creationId xmlns:a16="http://schemas.microsoft.com/office/drawing/2014/main" id="{E14014DC-1B09-82C9-87B9-420857073B92}"/>
              </a:ext>
            </a:extLst>
          </p:cNvPr>
          <p:cNvSpPr>
            <a:spLocks noGrp="1"/>
          </p:cNvSpPr>
          <p:nvPr>
            <p:ph sz="half" idx="2"/>
          </p:nvPr>
        </p:nvSpPr>
        <p:spPr>
          <a:xfrm>
            <a:off x="187797" y="1080293"/>
            <a:ext cx="5700048" cy="5109370"/>
          </a:xfrm>
        </p:spPr>
        <p:txBody>
          <a:bodyPr/>
          <a:lstStyle>
            <a:lvl1pPr>
              <a:defRPr>
                <a:solidFill>
                  <a:srgbClr val="002060"/>
                </a:solidFill>
              </a:defRPr>
            </a:lvl1pPr>
            <a:lvl2pPr>
              <a:defRPr>
                <a:solidFill>
                  <a:srgbClr val="002060"/>
                </a:solidFill>
              </a:defRPr>
            </a:lvl2pPr>
            <a:lvl3pPr>
              <a:defRPr>
                <a:solidFill>
                  <a:srgbClr val="002060"/>
                </a:solidFill>
              </a:defRPr>
            </a:lvl3pPr>
            <a:lvl4pPr>
              <a:defRPr>
                <a:solidFill>
                  <a:srgbClr val="002060"/>
                </a:solidFill>
              </a:defRPr>
            </a:lvl4pPr>
            <a:lvl5pPr>
              <a:defRPr>
                <a:solidFill>
                  <a:srgbClr val="002060"/>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6" name="Text Placeholder 2">
            <a:extLst>
              <a:ext uri="{FF2B5EF4-FFF2-40B4-BE49-F238E27FC236}">
                <a16:creationId xmlns:a16="http://schemas.microsoft.com/office/drawing/2014/main" id="{16F20B2E-B8D8-EAC4-1A4C-37D90F42370C}"/>
              </a:ext>
            </a:extLst>
          </p:cNvPr>
          <p:cNvSpPr>
            <a:spLocks noGrp="1"/>
          </p:cNvSpPr>
          <p:nvPr>
            <p:ph type="body" idx="13"/>
          </p:nvPr>
        </p:nvSpPr>
        <p:spPr>
          <a:xfrm>
            <a:off x="6304154" y="256381"/>
            <a:ext cx="5700048" cy="823912"/>
          </a:xfrm>
          <a:solidFill>
            <a:srgbClr val="CE007F"/>
          </a:solidFill>
        </p:spPr>
        <p:txBody>
          <a:bodyPr anchor="b"/>
          <a:lstStyle>
            <a:lvl1pPr marL="0" indent="0">
              <a:buNone/>
              <a:defRPr sz="24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12" name="Content Placeholder 3">
            <a:extLst>
              <a:ext uri="{FF2B5EF4-FFF2-40B4-BE49-F238E27FC236}">
                <a16:creationId xmlns:a16="http://schemas.microsoft.com/office/drawing/2014/main" id="{C4222300-5ED0-CB2A-2584-650C99CA282A}"/>
              </a:ext>
            </a:extLst>
          </p:cNvPr>
          <p:cNvSpPr>
            <a:spLocks noGrp="1"/>
          </p:cNvSpPr>
          <p:nvPr>
            <p:ph sz="half" idx="14"/>
          </p:nvPr>
        </p:nvSpPr>
        <p:spPr>
          <a:xfrm>
            <a:off x="6304155" y="1080293"/>
            <a:ext cx="5700048" cy="5109370"/>
          </a:xfrm>
          <a:solidFill>
            <a:srgbClr val="CE007F"/>
          </a:solidFill>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61457037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7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02FE2A-C284-E031-B77E-9FD52F08C856}"/>
              </a:ext>
            </a:extLst>
          </p:cNvPr>
          <p:cNvSpPr>
            <a:spLocks noGrp="1"/>
          </p:cNvSpPr>
          <p:nvPr>
            <p:ph type="dt" sz="half" idx="10"/>
          </p:nvPr>
        </p:nvSpPr>
        <p:spPr/>
        <p:txBody>
          <a:bodyPr/>
          <a:lstStyle/>
          <a:p>
            <a:fld id="{30935BDD-6B2F-4041-A02B-AE77154E4FCF}" type="datetimeFigureOut">
              <a:rPr lang="en-GB" smtClean="0"/>
              <a:t>15/10/2025</a:t>
            </a:fld>
            <a:endParaRPr lang="en-GB"/>
          </a:p>
        </p:txBody>
      </p:sp>
      <p:sp>
        <p:nvSpPr>
          <p:cNvPr id="5" name="Footer Placeholder 4">
            <a:extLst>
              <a:ext uri="{FF2B5EF4-FFF2-40B4-BE49-F238E27FC236}">
                <a16:creationId xmlns:a16="http://schemas.microsoft.com/office/drawing/2014/main" id="{9264805A-E82E-DEB9-BE4E-FD611C76AC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1BA9FB-AEE1-1E94-C7E6-43133B2E6716}"/>
              </a:ext>
            </a:extLst>
          </p:cNvPr>
          <p:cNvSpPr>
            <a:spLocks noGrp="1"/>
          </p:cNvSpPr>
          <p:nvPr>
            <p:ph type="sldNum" sz="quarter" idx="12"/>
          </p:nvPr>
        </p:nvSpPr>
        <p:spPr/>
        <p:txBody>
          <a:bodyPr/>
          <a:lstStyle/>
          <a:p>
            <a:fld id="{E28AA06F-1499-4540-8A1C-54F9C14CB625}" type="slidenum">
              <a:rPr lang="en-GB" smtClean="0"/>
              <a:t>‹#›</a:t>
            </a:fld>
            <a:endParaRPr lang="en-GB"/>
          </a:p>
        </p:txBody>
      </p:sp>
      <p:sp>
        <p:nvSpPr>
          <p:cNvPr id="8" name="Content Placeholder 1">
            <a:extLst>
              <a:ext uri="{FF2B5EF4-FFF2-40B4-BE49-F238E27FC236}">
                <a16:creationId xmlns:a16="http://schemas.microsoft.com/office/drawing/2014/main" id="{7C5DC424-0076-89E8-2AF0-69ED979576D7}"/>
              </a:ext>
            </a:extLst>
          </p:cNvPr>
          <p:cNvSpPr>
            <a:spLocks noGrp="1"/>
          </p:cNvSpPr>
          <p:nvPr>
            <p:ph idx="14"/>
          </p:nvPr>
        </p:nvSpPr>
        <p:spPr>
          <a:xfrm>
            <a:off x="1002948" y="1048512"/>
            <a:ext cx="10515600" cy="2019860"/>
          </a:xfrm>
        </p:spPr>
        <p:txBody>
          <a:bodyPr>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a:p>
            <a:pPr marL="0" indent="0">
              <a:buNone/>
            </a:pPr>
            <a:endParaRPr lang="en-GB" dirty="0"/>
          </a:p>
        </p:txBody>
      </p:sp>
      <p:sp>
        <p:nvSpPr>
          <p:cNvPr id="9" name="Content Placeholder 2">
            <a:extLst>
              <a:ext uri="{FF2B5EF4-FFF2-40B4-BE49-F238E27FC236}">
                <a16:creationId xmlns:a16="http://schemas.microsoft.com/office/drawing/2014/main" id="{C4D2FF3C-2960-A5DC-3186-6E662082715B}"/>
              </a:ext>
            </a:extLst>
          </p:cNvPr>
          <p:cNvSpPr>
            <a:spLocks noGrp="1"/>
          </p:cNvSpPr>
          <p:nvPr>
            <p:ph idx="15"/>
          </p:nvPr>
        </p:nvSpPr>
        <p:spPr>
          <a:xfrm>
            <a:off x="990593" y="3761017"/>
            <a:ext cx="10515600" cy="2616182"/>
          </a:xfrm>
        </p:spPr>
        <p:txBody>
          <a:bodyPr>
            <a:normAutofit/>
          </a:bodyPr>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a:p>
            <a:pPr marL="0" indent="0">
              <a:buNone/>
            </a:pPr>
            <a:endParaRPr lang="en-GB" dirty="0"/>
          </a:p>
        </p:txBody>
      </p:sp>
    </p:spTree>
    <p:extLst>
      <p:ext uri="{BB962C8B-B14F-4D97-AF65-F5344CB8AC3E}">
        <p14:creationId xmlns:p14="http://schemas.microsoft.com/office/powerpoint/2010/main" val="199237491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8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02FE2A-C284-E031-B77E-9FD52F08C856}"/>
              </a:ext>
            </a:extLst>
          </p:cNvPr>
          <p:cNvSpPr>
            <a:spLocks noGrp="1"/>
          </p:cNvSpPr>
          <p:nvPr>
            <p:ph type="dt" sz="half" idx="10"/>
          </p:nvPr>
        </p:nvSpPr>
        <p:spPr/>
        <p:txBody>
          <a:bodyPr/>
          <a:lstStyle/>
          <a:p>
            <a:fld id="{30935BDD-6B2F-4041-A02B-AE77154E4FCF}" type="datetimeFigureOut">
              <a:rPr lang="en-GB" smtClean="0"/>
              <a:t>15/10/2025</a:t>
            </a:fld>
            <a:endParaRPr lang="en-GB"/>
          </a:p>
        </p:txBody>
      </p:sp>
      <p:sp>
        <p:nvSpPr>
          <p:cNvPr id="5" name="Footer Placeholder 4">
            <a:extLst>
              <a:ext uri="{FF2B5EF4-FFF2-40B4-BE49-F238E27FC236}">
                <a16:creationId xmlns:a16="http://schemas.microsoft.com/office/drawing/2014/main" id="{9264805A-E82E-DEB9-BE4E-FD611C76AC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1BA9FB-AEE1-1E94-C7E6-43133B2E6716}"/>
              </a:ext>
            </a:extLst>
          </p:cNvPr>
          <p:cNvSpPr>
            <a:spLocks noGrp="1"/>
          </p:cNvSpPr>
          <p:nvPr>
            <p:ph type="sldNum" sz="quarter" idx="12"/>
          </p:nvPr>
        </p:nvSpPr>
        <p:spPr/>
        <p:txBody>
          <a:bodyPr/>
          <a:lstStyle/>
          <a:p>
            <a:fld id="{E28AA06F-1499-4540-8A1C-54F9C14CB625}" type="slidenum">
              <a:rPr lang="en-GB" smtClean="0"/>
              <a:t>‹#›</a:t>
            </a:fld>
            <a:endParaRPr lang="en-GB"/>
          </a:p>
        </p:txBody>
      </p:sp>
      <p:sp>
        <p:nvSpPr>
          <p:cNvPr id="2" name="Content Placeholder 1">
            <a:extLst>
              <a:ext uri="{FF2B5EF4-FFF2-40B4-BE49-F238E27FC236}">
                <a16:creationId xmlns:a16="http://schemas.microsoft.com/office/drawing/2014/main" id="{768D39CF-0539-BCEF-65F4-E89BB7FF641B}"/>
              </a:ext>
            </a:extLst>
          </p:cNvPr>
          <p:cNvSpPr>
            <a:spLocks noGrp="1"/>
          </p:cNvSpPr>
          <p:nvPr>
            <p:ph idx="14"/>
          </p:nvPr>
        </p:nvSpPr>
        <p:spPr>
          <a:xfrm>
            <a:off x="1002948" y="1048512"/>
            <a:ext cx="10515600" cy="2019860"/>
          </a:xfrm>
        </p:spPr>
        <p:txBody>
          <a:bodyPr>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a:p>
            <a:pPr marL="0" indent="0">
              <a:buNone/>
            </a:pPr>
            <a:endParaRPr lang="en-GB" dirty="0"/>
          </a:p>
        </p:txBody>
      </p:sp>
      <p:sp>
        <p:nvSpPr>
          <p:cNvPr id="8" name="Content Placeholder 2">
            <a:extLst>
              <a:ext uri="{FF2B5EF4-FFF2-40B4-BE49-F238E27FC236}">
                <a16:creationId xmlns:a16="http://schemas.microsoft.com/office/drawing/2014/main" id="{9661417D-9776-B9E7-DE2F-697E81C338AD}"/>
              </a:ext>
            </a:extLst>
          </p:cNvPr>
          <p:cNvSpPr>
            <a:spLocks noGrp="1"/>
          </p:cNvSpPr>
          <p:nvPr>
            <p:ph idx="15"/>
          </p:nvPr>
        </p:nvSpPr>
        <p:spPr>
          <a:xfrm>
            <a:off x="990593" y="3761017"/>
            <a:ext cx="10515600" cy="2616182"/>
          </a:xfrm>
        </p:spPr>
        <p:txBody>
          <a:bodyPr>
            <a:normAutofit/>
          </a:bodyPr>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a:p>
            <a:pPr marL="0" indent="0">
              <a:buNone/>
            </a:pPr>
            <a:endParaRPr lang="en-GB" dirty="0"/>
          </a:p>
        </p:txBody>
      </p:sp>
    </p:spTree>
    <p:extLst>
      <p:ext uri="{BB962C8B-B14F-4D97-AF65-F5344CB8AC3E}">
        <p14:creationId xmlns:p14="http://schemas.microsoft.com/office/powerpoint/2010/main" val="14494916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19_Title and Conten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02FE2A-C284-E031-B77E-9FD52F08C856}"/>
              </a:ext>
            </a:extLst>
          </p:cNvPr>
          <p:cNvSpPr>
            <a:spLocks noGrp="1"/>
          </p:cNvSpPr>
          <p:nvPr>
            <p:ph type="dt" sz="half" idx="10"/>
          </p:nvPr>
        </p:nvSpPr>
        <p:spPr/>
        <p:txBody>
          <a:bodyPr/>
          <a:lstStyle/>
          <a:p>
            <a:fld id="{30935BDD-6B2F-4041-A02B-AE77154E4FCF}" type="datetimeFigureOut">
              <a:rPr lang="en-GB" smtClean="0"/>
              <a:t>15/10/2025</a:t>
            </a:fld>
            <a:endParaRPr lang="en-GB"/>
          </a:p>
        </p:txBody>
      </p:sp>
      <p:sp>
        <p:nvSpPr>
          <p:cNvPr id="5" name="Footer Placeholder 4">
            <a:extLst>
              <a:ext uri="{FF2B5EF4-FFF2-40B4-BE49-F238E27FC236}">
                <a16:creationId xmlns:a16="http://schemas.microsoft.com/office/drawing/2014/main" id="{9264805A-E82E-DEB9-BE4E-FD611C76AC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1BA9FB-AEE1-1E94-C7E6-43133B2E6716}"/>
              </a:ext>
            </a:extLst>
          </p:cNvPr>
          <p:cNvSpPr>
            <a:spLocks noGrp="1"/>
          </p:cNvSpPr>
          <p:nvPr>
            <p:ph type="sldNum" sz="quarter" idx="12"/>
          </p:nvPr>
        </p:nvSpPr>
        <p:spPr/>
        <p:txBody>
          <a:bodyPr/>
          <a:lstStyle/>
          <a:p>
            <a:fld id="{E28AA06F-1499-4540-8A1C-54F9C14CB625}" type="slidenum">
              <a:rPr lang="en-GB" smtClean="0"/>
              <a:t>‹#›</a:t>
            </a:fld>
            <a:endParaRPr lang="en-GB"/>
          </a:p>
        </p:txBody>
      </p:sp>
      <p:sp>
        <p:nvSpPr>
          <p:cNvPr id="2" name="Content Placeholder 2">
            <a:extLst>
              <a:ext uri="{FF2B5EF4-FFF2-40B4-BE49-F238E27FC236}">
                <a16:creationId xmlns:a16="http://schemas.microsoft.com/office/drawing/2014/main" id="{689A6887-2151-3063-023C-FBB972802738}"/>
              </a:ext>
            </a:extLst>
          </p:cNvPr>
          <p:cNvSpPr>
            <a:spLocks noGrp="1"/>
          </p:cNvSpPr>
          <p:nvPr>
            <p:ph idx="15"/>
          </p:nvPr>
        </p:nvSpPr>
        <p:spPr>
          <a:xfrm>
            <a:off x="990593" y="3761017"/>
            <a:ext cx="10515600" cy="2616182"/>
          </a:xfrm>
        </p:spPr>
        <p:txBody>
          <a:bodyPr>
            <a:normAutofit/>
          </a:bodyPr>
          <a:lstStyle>
            <a:lvl1pPr>
              <a:defRPr>
                <a:solidFill>
                  <a:srgbClr val="223266"/>
                </a:solidFill>
              </a:defRPr>
            </a:lvl1pPr>
            <a:lvl2pPr>
              <a:defRPr>
                <a:solidFill>
                  <a:srgbClr val="223266"/>
                </a:solidFill>
              </a:defRPr>
            </a:lvl2pPr>
            <a:lvl3pPr>
              <a:defRPr>
                <a:solidFill>
                  <a:srgbClr val="223266"/>
                </a:solidFill>
              </a:defRPr>
            </a:lvl3pPr>
            <a:lvl4pPr>
              <a:defRPr>
                <a:solidFill>
                  <a:srgbClr val="223266"/>
                </a:solidFill>
              </a:defRPr>
            </a:lvl4pPr>
            <a:lvl5pPr>
              <a:defRPr>
                <a:solidFill>
                  <a:srgbClr val="223266"/>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a:p>
            <a:pPr marL="0" indent="0">
              <a:buNone/>
            </a:pPr>
            <a:endParaRPr lang="en-GB" dirty="0"/>
          </a:p>
        </p:txBody>
      </p:sp>
      <p:sp>
        <p:nvSpPr>
          <p:cNvPr id="7" name="Content Placeholder 1">
            <a:extLst>
              <a:ext uri="{FF2B5EF4-FFF2-40B4-BE49-F238E27FC236}">
                <a16:creationId xmlns:a16="http://schemas.microsoft.com/office/drawing/2014/main" id="{948C1B48-BF75-904C-B40A-303F9A72EBF6}"/>
              </a:ext>
            </a:extLst>
          </p:cNvPr>
          <p:cNvSpPr>
            <a:spLocks noGrp="1"/>
          </p:cNvSpPr>
          <p:nvPr>
            <p:ph idx="14"/>
          </p:nvPr>
        </p:nvSpPr>
        <p:spPr>
          <a:xfrm>
            <a:off x="1002948" y="1048512"/>
            <a:ext cx="10515600" cy="2019860"/>
          </a:xfrm>
        </p:spPr>
        <p:txBody>
          <a:bodyPr>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a:p>
            <a:pPr marL="0" indent="0">
              <a:buNone/>
            </a:pPr>
            <a:endParaRPr lang="en-GB" dirty="0"/>
          </a:p>
        </p:txBody>
      </p:sp>
    </p:spTree>
    <p:extLst>
      <p:ext uri="{BB962C8B-B14F-4D97-AF65-F5344CB8AC3E}">
        <p14:creationId xmlns:p14="http://schemas.microsoft.com/office/powerpoint/2010/main" val="103871233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8_Custom Layou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52CA0-02AD-C52F-8AB8-EAFC1BD5ACC3}"/>
              </a:ext>
            </a:extLst>
          </p:cNvPr>
          <p:cNvSpPr>
            <a:spLocks noGrp="1"/>
          </p:cNvSpPr>
          <p:nvPr>
            <p:ph type="title"/>
          </p:nvPr>
        </p:nvSpPr>
        <p:spPr/>
        <p:txBody>
          <a:bodyPr anchor="b"/>
          <a:lstStyle/>
          <a:p>
            <a:r>
              <a:rPr lang="en-GB" dirty="0"/>
              <a:t>Click to edit Master title style</a:t>
            </a:r>
          </a:p>
        </p:txBody>
      </p:sp>
      <p:sp>
        <p:nvSpPr>
          <p:cNvPr id="3" name="Date Placeholder 2">
            <a:extLst>
              <a:ext uri="{FF2B5EF4-FFF2-40B4-BE49-F238E27FC236}">
                <a16:creationId xmlns:a16="http://schemas.microsoft.com/office/drawing/2014/main" id="{14CCE487-9337-ADA7-E2DD-03CF106403C2}"/>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C7E789ED-4504-6B3A-4406-93994A13979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CAC00A47-107F-BF22-AB2F-2E8564BFFE08}"/>
              </a:ext>
            </a:extLst>
          </p:cNvPr>
          <p:cNvSpPr>
            <a:spLocks noGrp="1"/>
          </p:cNvSpPr>
          <p:nvPr>
            <p:ph type="sldNum" sz="quarter" idx="12"/>
          </p:nvPr>
        </p:nvSpPr>
        <p:spPr/>
        <p:txBody>
          <a:bodyPr/>
          <a:lstStyle/>
          <a:p>
            <a:fld id="{5D58EFD8-87FE-45F0-AC43-5F8E84070434}" type="slidenum">
              <a:rPr lang="en-GB" smtClean="0"/>
              <a:pPr/>
              <a:t>‹#›</a:t>
            </a:fld>
            <a:endParaRPr lang="en-GB" dirty="0"/>
          </a:p>
        </p:txBody>
      </p:sp>
    </p:spTree>
    <p:extLst>
      <p:ext uri="{BB962C8B-B14F-4D97-AF65-F5344CB8AC3E}">
        <p14:creationId xmlns:p14="http://schemas.microsoft.com/office/powerpoint/2010/main" val="8036783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9_Custom Layou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52CA0-02AD-C52F-8AB8-EAFC1BD5ACC3}"/>
              </a:ext>
            </a:extLst>
          </p:cNvPr>
          <p:cNvSpPr>
            <a:spLocks noGrp="1"/>
          </p:cNvSpPr>
          <p:nvPr>
            <p:ph type="title"/>
          </p:nvPr>
        </p:nvSpPr>
        <p:spPr/>
        <p:txBody>
          <a:bodyPr anchor="b"/>
          <a:lstStyle/>
          <a:p>
            <a:r>
              <a:rPr lang="en-GB" dirty="0"/>
              <a:t>Click to edit Master title style</a:t>
            </a:r>
          </a:p>
        </p:txBody>
      </p:sp>
      <p:sp>
        <p:nvSpPr>
          <p:cNvPr id="3" name="Date Placeholder 2">
            <a:extLst>
              <a:ext uri="{FF2B5EF4-FFF2-40B4-BE49-F238E27FC236}">
                <a16:creationId xmlns:a16="http://schemas.microsoft.com/office/drawing/2014/main" id="{14CCE487-9337-ADA7-E2DD-03CF106403C2}"/>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C7E789ED-4504-6B3A-4406-93994A13979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CAC00A47-107F-BF22-AB2F-2E8564BFFE08}"/>
              </a:ext>
            </a:extLst>
          </p:cNvPr>
          <p:cNvSpPr>
            <a:spLocks noGrp="1"/>
          </p:cNvSpPr>
          <p:nvPr>
            <p:ph type="sldNum" sz="quarter" idx="12"/>
          </p:nvPr>
        </p:nvSpPr>
        <p:spPr/>
        <p:txBody>
          <a:bodyPr/>
          <a:lstStyle/>
          <a:p>
            <a:fld id="{5D58EFD8-87FE-45F0-AC43-5F8E84070434}" type="slidenum">
              <a:rPr lang="en-GB" smtClean="0"/>
              <a:pPr/>
              <a:t>‹#›</a:t>
            </a:fld>
            <a:endParaRPr lang="en-GB" dirty="0"/>
          </a:p>
        </p:txBody>
      </p:sp>
    </p:spTree>
    <p:extLst>
      <p:ext uri="{BB962C8B-B14F-4D97-AF65-F5344CB8AC3E}">
        <p14:creationId xmlns:p14="http://schemas.microsoft.com/office/powerpoint/2010/main" val="261565314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0_Custom Layou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52CA0-02AD-C52F-8AB8-EAFC1BD5ACC3}"/>
              </a:ext>
            </a:extLst>
          </p:cNvPr>
          <p:cNvSpPr>
            <a:spLocks noGrp="1"/>
          </p:cNvSpPr>
          <p:nvPr>
            <p:ph type="title"/>
          </p:nvPr>
        </p:nvSpPr>
        <p:spPr/>
        <p:txBody>
          <a:bodyPr anchor="b"/>
          <a:lstStyle/>
          <a:p>
            <a:r>
              <a:rPr lang="en-GB" dirty="0"/>
              <a:t>Click to edit Master title style</a:t>
            </a:r>
          </a:p>
        </p:txBody>
      </p:sp>
      <p:sp>
        <p:nvSpPr>
          <p:cNvPr id="3" name="Date Placeholder 2">
            <a:extLst>
              <a:ext uri="{FF2B5EF4-FFF2-40B4-BE49-F238E27FC236}">
                <a16:creationId xmlns:a16="http://schemas.microsoft.com/office/drawing/2014/main" id="{14CCE487-9337-ADA7-E2DD-03CF106403C2}"/>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C7E789ED-4504-6B3A-4406-93994A13979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CAC00A47-107F-BF22-AB2F-2E8564BFFE08}"/>
              </a:ext>
            </a:extLst>
          </p:cNvPr>
          <p:cNvSpPr>
            <a:spLocks noGrp="1"/>
          </p:cNvSpPr>
          <p:nvPr>
            <p:ph type="sldNum" sz="quarter" idx="12"/>
          </p:nvPr>
        </p:nvSpPr>
        <p:spPr/>
        <p:txBody>
          <a:bodyPr/>
          <a:lstStyle/>
          <a:p>
            <a:fld id="{5D58EFD8-87FE-45F0-AC43-5F8E84070434}" type="slidenum">
              <a:rPr lang="en-GB" smtClean="0"/>
              <a:pPr/>
              <a:t>‹#›</a:t>
            </a:fld>
            <a:endParaRPr lang="en-GB" dirty="0"/>
          </a:p>
        </p:txBody>
      </p:sp>
    </p:spTree>
    <p:extLst>
      <p:ext uri="{BB962C8B-B14F-4D97-AF65-F5344CB8AC3E}">
        <p14:creationId xmlns:p14="http://schemas.microsoft.com/office/powerpoint/2010/main" val="410507053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End screen (1)">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F37D01E-2051-C462-2EF2-2364A3189F6F}"/>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CE5F691F-9D98-6F76-2729-E4E3E54FD0A1}"/>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A3D44C01-756B-A0ED-8E05-32F8B655D7AF}"/>
              </a:ext>
            </a:extLst>
          </p:cNvPr>
          <p:cNvSpPr>
            <a:spLocks noGrp="1"/>
          </p:cNvSpPr>
          <p:nvPr>
            <p:ph type="sldNum" sz="quarter" idx="12"/>
          </p:nvPr>
        </p:nvSpPr>
        <p:spPr/>
        <p:txBody>
          <a:bodyPr/>
          <a:lstStyle/>
          <a:p>
            <a:fld id="{5D58EFD8-87FE-45F0-AC43-5F8E84070434}" type="slidenum">
              <a:rPr lang="en-GB" smtClean="0"/>
              <a:pPr/>
              <a:t>‹#›</a:t>
            </a:fld>
            <a:endParaRPr lang="en-GB" dirty="0"/>
          </a:p>
        </p:txBody>
      </p:sp>
      <p:sp>
        <p:nvSpPr>
          <p:cNvPr id="7" name="Title 1">
            <a:extLst>
              <a:ext uri="{FF2B5EF4-FFF2-40B4-BE49-F238E27FC236}">
                <a16:creationId xmlns:a16="http://schemas.microsoft.com/office/drawing/2014/main" id="{7DA74075-41B8-B81D-D11F-C026E1FF5F02}"/>
              </a:ext>
            </a:extLst>
          </p:cNvPr>
          <p:cNvSpPr>
            <a:spLocks noGrp="1"/>
          </p:cNvSpPr>
          <p:nvPr>
            <p:ph type="title"/>
          </p:nvPr>
        </p:nvSpPr>
        <p:spPr>
          <a:xfrm>
            <a:off x="3838575" y="2782887"/>
            <a:ext cx="7515225" cy="1325563"/>
          </a:xfrm>
        </p:spPr>
        <p:txBody>
          <a:bodyPr>
            <a:noAutofit/>
          </a:bodyPr>
          <a:lstStyle>
            <a:lvl1pPr>
              <a:defRPr sz="6000"/>
            </a:lvl1pPr>
          </a:lstStyle>
          <a:p>
            <a:r>
              <a:rPr lang="en-GB" dirty="0"/>
              <a:t>Click to edit Master title style</a:t>
            </a:r>
          </a:p>
        </p:txBody>
      </p:sp>
      <p:sp>
        <p:nvSpPr>
          <p:cNvPr id="8" name="Subtitle 2">
            <a:extLst>
              <a:ext uri="{FF2B5EF4-FFF2-40B4-BE49-F238E27FC236}">
                <a16:creationId xmlns:a16="http://schemas.microsoft.com/office/drawing/2014/main" id="{94FEF5C0-C91C-D12B-77A0-73E79501B6FE}"/>
              </a:ext>
            </a:extLst>
          </p:cNvPr>
          <p:cNvSpPr>
            <a:spLocks noGrp="1"/>
          </p:cNvSpPr>
          <p:nvPr>
            <p:ph type="subTitle" idx="1"/>
          </p:nvPr>
        </p:nvSpPr>
        <p:spPr>
          <a:xfrm>
            <a:off x="3807677" y="4203700"/>
            <a:ext cx="7546123" cy="1079500"/>
          </a:xfrm>
        </p:spPr>
        <p:txBody>
          <a:bodyPr anchor="ct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p>
        </p:txBody>
      </p:sp>
    </p:spTree>
    <p:extLst>
      <p:ext uri="{BB962C8B-B14F-4D97-AF65-F5344CB8AC3E}">
        <p14:creationId xmlns:p14="http://schemas.microsoft.com/office/powerpoint/2010/main" val="385795049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End screen (2)">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F37D01E-2051-C462-2EF2-2364A3189F6F}"/>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CE5F691F-9D98-6F76-2729-E4E3E54FD0A1}"/>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A3D44C01-756B-A0ED-8E05-32F8B655D7AF}"/>
              </a:ext>
            </a:extLst>
          </p:cNvPr>
          <p:cNvSpPr>
            <a:spLocks noGrp="1"/>
          </p:cNvSpPr>
          <p:nvPr>
            <p:ph type="sldNum" sz="quarter" idx="12"/>
          </p:nvPr>
        </p:nvSpPr>
        <p:spPr/>
        <p:txBody>
          <a:bodyPr/>
          <a:lstStyle/>
          <a:p>
            <a:fld id="{5D58EFD8-87FE-45F0-AC43-5F8E84070434}" type="slidenum">
              <a:rPr lang="en-GB" smtClean="0"/>
              <a:pPr/>
              <a:t>‹#›</a:t>
            </a:fld>
            <a:endParaRPr lang="en-GB" dirty="0"/>
          </a:p>
        </p:txBody>
      </p:sp>
      <p:sp>
        <p:nvSpPr>
          <p:cNvPr id="7" name="Title 1">
            <a:extLst>
              <a:ext uri="{FF2B5EF4-FFF2-40B4-BE49-F238E27FC236}">
                <a16:creationId xmlns:a16="http://schemas.microsoft.com/office/drawing/2014/main" id="{720C013C-C6EC-827C-4A33-9563DB1BF5F4}"/>
              </a:ext>
            </a:extLst>
          </p:cNvPr>
          <p:cNvSpPr>
            <a:spLocks noGrp="1"/>
          </p:cNvSpPr>
          <p:nvPr>
            <p:ph type="title"/>
          </p:nvPr>
        </p:nvSpPr>
        <p:spPr>
          <a:xfrm>
            <a:off x="3838575" y="2782887"/>
            <a:ext cx="7515225" cy="1325563"/>
          </a:xfrm>
        </p:spPr>
        <p:txBody>
          <a:bodyPr>
            <a:noAutofit/>
          </a:bodyPr>
          <a:lstStyle>
            <a:lvl1pPr>
              <a:defRPr sz="6000"/>
            </a:lvl1pPr>
          </a:lstStyle>
          <a:p>
            <a:r>
              <a:rPr lang="en-GB" dirty="0"/>
              <a:t>Click to edit Master title style</a:t>
            </a:r>
          </a:p>
        </p:txBody>
      </p:sp>
      <p:sp>
        <p:nvSpPr>
          <p:cNvPr id="8" name="Subtitle 2">
            <a:extLst>
              <a:ext uri="{FF2B5EF4-FFF2-40B4-BE49-F238E27FC236}">
                <a16:creationId xmlns:a16="http://schemas.microsoft.com/office/drawing/2014/main" id="{DBBC5746-206F-72FF-9F6F-778813279209}"/>
              </a:ext>
            </a:extLst>
          </p:cNvPr>
          <p:cNvSpPr>
            <a:spLocks noGrp="1"/>
          </p:cNvSpPr>
          <p:nvPr>
            <p:ph type="subTitle" idx="1"/>
          </p:nvPr>
        </p:nvSpPr>
        <p:spPr>
          <a:xfrm>
            <a:off x="3807677" y="4203700"/>
            <a:ext cx="7546123" cy="1079500"/>
          </a:xfrm>
        </p:spPr>
        <p:txBody>
          <a:bodyPr anchor="ct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p>
        </p:txBody>
      </p:sp>
    </p:spTree>
    <p:extLst>
      <p:ext uri="{BB962C8B-B14F-4D97-AF65-F5344CB8AC3E}">
        <p14:creationId xmlns:p14="http://schemas.microsoft.com/office/powerpoint/2010/main" val="39265921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End screen (3)">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F37D01E-2051-C462-2EF2-2364A3189F6F}"/>
              </a:ext>
            </a:extLst>
          </p:cNvPr>
          <p:cNvSpPr>
            <a:spLocks noGrp="1"/>
          </p:cNvSpPr>
          <p:nvPr>
            <p:ph type="dt" sz="half" idx="10"/>
          </p:nvPr>
        </p:nvSpPr>
        <p:spPr/>
        <p:txBody>
          <a:bodyPr/>
          <a:lstStyle/>
          <a:p>
            <a:fld id="{59D5D51C-9A4B-48EF-A2B7-C0D6AA26EB7B}" type="datetimeFigureOut">
              <a:rPr lang="en-GB" smtClean="0"/>
              <a:pPr/>
              <a:t>15/10/2025</a:t>
            </a:fld>
            <a:endParaRPr lang="en-GB" dirty="0"/>
          </a:p>
        </p:txBody>
      </p:sp>
      <p:sp>
        <p:nvSpPr>
          <p:cNvPr id="4" name="Footer Placeholder 3">
            <a:extLst>
              <a:ext uri="{FF2B5EF4-FFF2-40B4-BE49-F238E27FC236}">
                <a16:creationId xmlns:a16="http://schemas.microsoft.com/office/drawing/2014/main" id="{CE5F691F-9D98-6F76-2729-E4E3E54FD0A1}"/>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A3D44C01-756B-A0ED-8E05-32F8B655D7AF}"/>
              </a:ext>
            </a:extLst>
          </p:cNvPr>
          <p:cNvSpPr>
            <a:spLocks noGrp="1"/>
          </p:cNvSpPr>
          <p:nvPr>
            <p:ph type="sldNum" sz="quarter" idx="12"/>
          </p:nvPr>
        </p:nvSpPr>
        <p:spPr/>
        <p:txBody>
          <a:bodyPr/>
          <a:lstStyle/>
          <a:p>
            <a:fld id="{5D58EFD8-87FE-45F0-AC43-5F8E84070434}" type="slidenum">
              <a:rPr lang="en-GB" smtClean="0"/>
              <a:pPr/>
              <a:t>‹#›</a:t>
            </a:fld>
            <a:endParaRPr lang="en-GB" dirty="0"/>
          </a:p>
        </p:txBody>
      </p:sp>
      <p:sp>
        <p:nvSpPr>
          <p:cNvPr id="7" name="Title 1">
            <a:extLst>
              <a:ext uri="{FF2B5EF4-FFF2-40B4-BE49-F238E27FC236}">
                <a16:creationId xmlns:a16="http://schemas.microsoft.com/office/drawing/2014/main" id="{3094FA99-3B5B-A733-4E73-E8C18F1EB984}"/>
              </a:ext>
            </a:extLst>
          </p:cNvPr>
          <p:cNvSpPr>
            <a:spLocks noGrp="1"/>
          </p:cNvSpPr>
          <p:nvPr>
            <p:ph type="title"/>
          </p:nvPr>
        </p:nvSpPr>
        <p:spPr>
          <a:xfrm>
            <a:off x="3838575" y="2782887"/>
            <a:ext cx="7515225" cy="1325563"/>
          </a:xfrm>
        </p:spPr>
        <p:txBody>
          <a:bodyPr>
            <a:noAutofit/>
          </a:bodyPr>
          <a:lstStyle>
            <a:lvl1pPr>
              <a:defRPr sz="6000"/>
            </a:lvl1pPr>
          </a:lstStyle>
          <a:p>
            <a:r>
              <a:rPr lang="en-GB" dirty="0"/>
              <a:t>Click to edit Master title style</a:t>
            </a:r>
          </a:p>
        </p:txBody>
      </p:sp>
      <p:sp>
        <p:nvSpPr>
          <p:cNvPr id="8" name="Subtitle 2">
            <a:extLst>
              <a:ext uri="{FF2B5EF4-FFF2-40B4-BE49-F238E27FC236}">
                <a16:creationId xmlns:a16="http://schemas.microsoft.com/office/drawing/2014/main" id="{41C82432-A7E2-9B0B-38B1-5DD337110688}"/>
              </a:ext>
            </a:extLst>
          </p:cNvPr>
          <p:cNvSpPr>
            <a:spLocks noGrp="1"/>
          </p:cNvSpPr>
          <p:nvPr>
            <p:ph type="subTitle" idx="1"/>
          </p:nvPr>
        </p:nvSpPr>
        <p:spPr>
          <a:xfrm>
            <a:off x="3807677" y="4203700"/>
            <a:ext cx="7546123" cy="1079500"/>
          </a:xfrm>
        </p:spPr>
        <p:txBody>
          <a:bodyPr anchor="ct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p>
        </p:txBody>
      </p:sp>
    </p:spTree>
    <p:extLst>
      <p:ext uri="{BB962C8B-B14F-4D97-AF65-F5344CB8AC3E}">
        <p14:creationId xmlns:p14="http://schemas.microsoft.com/office/powerpoint/2010/main" val="194682561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85242889"/>
      </p:ext>
    </p:extLst>
  </p:cSld>
  <p:clrMapOvr>
    <a:masterClrMapping/>
  </p:clrMapOvr>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3BE7B69-0477-6AD9-5793-A83F098112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p>
        </p:txBody>
      </p:sp>
      <p:sp>
        <p:nvSpPr>
          <p:cNvPr id="3" name="Text Placeholder 2">
            <a:extLst>
              <a:ext uri="{FF2B5EF4-FFF2-40B4-BE49-F238E27FC236}">
                <a16:creationId xmlns:a16="http://schemas.microsoft.com/office/drawing/2014/main" id="{228E9AFF-30D1-4B68-B64A-D6A3D1F76F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a:extLst>
              <a:ext uri="{FF2B5EF4-FFF2-40B4-BE49-F238E27FC236}">
                <a16:creationId xmlns:a16="http://schemas.microsoft.com/office/drawing/2014/main" id="{92A3574A-61AF-3021-3730-D339D09819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fld id="{59D5D51C-9A4B-48EF-A2B7-C0D6AA26EB7B}" type="datetimeFigureOut">
              <a:rPr lang="en-GB" smtClean="0"/>
              <a:pPr/>
              <a:t>15/10/2025</a:t>
            </a:fld>
            <a:endParaRPr lang="en-GB" dirty="0"/>
          </a:p>
        </p:txBody>
      </p:sp>
      <p:sp>
        <p:nvSpPr>
          <p:cNvPr id="5" name="Footer Placeholder 4">
            <a:extLst>
              <a:ext uri="{FF2B5EF4-FFF2-40B4-BE49-F238E27FC236}">
                <a16:creationId xmlns:a16="http://schemas.microsoft.com/office/drawing/2014/main" id="{8D66B7EB-EC03-57B8-506B-B56905A37D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GB" dirty="0"/>
          </a:p>
        </p:txBody>
      </p:sp>
      <p:sp>
        <p:nvSpPr>
          <p:cNvPr id="6" name="Slide Number Placeholder 5">
            <a:extLst>
              <a:ext uri="{FF2B5EF4-FFF2-40B4-BE49-F238E27FC236}">
                <a16:creationId xmlns:a16="http://schemas.microsoft.com/office/drawing/2014/main" id="{5B7A85E1-0A78-5009-9CD7-236B3D81507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5D58EFD8-87FE-45F0-AC43-5F8E84070434}" type="slidenum">
              <a:rPr lang="en-GB" smtClean="0"/>
              <a:pPr/>
              <a:t>‹#›</a:t>
            </a:fld>
            <a:endParaRPr lang="en-GB" dirty="0"/>
          </a:p>
        </p:txBody>
      </p:sp>
    </p:spTree>
    <p:extLst>
      <p:ext uri="{BB962C8B-B14F-4D97-AF65-F5344CB8AC3E}">
        <p14:creationId xmlns:p14="http://schemas.microsoft.com/office/powerpoint/2010/main" val="3707778679"/>
      </p:ext>
    </p:extLst>
  </p:cSld>
  <p:clrMap bg1="lt1" tx1="dk1" bg2="lt2" tx2="dk2" accent1="accent1" accent2="accent2" accent3="accent3" accent4="accent4" accent5="accent5" accent6="accent6" hlink="hlink" folHlink="folHlink"/>
  <p:sldLayoutIdLst>
    <p:sldLayoutId id="2147483662" r:id="rId1"/>
    <p:sldLayoutId id="2147483661" r:id="rId2"/>
    <p:sldLayoutId id="2147483663" r:id="rId3"/>
    <p:sldLayoutId id="2147483669" r:id="rId4"/>
    <p:sldLayoutId id="2147483668" r:id="rId5"/>
    <p:sldLayoutId id="2147483768" r:id="rId6"/>
    <p:sldLayoutId id="2147483801" r:id="rId7"/>
    <p:sldLayoutId id="2147483802" r:id="rId8"/>
    <p:sldLayoutId id="2147483780" r:id="rId9"/>
    <p:sldLayoutId id="2147483782" r:id="rId10"/>
    <p:sldLayoutId id="2147483781" r:id="rId11"/>
    <p:sldLayoutId id="2147483676" r:id="rId12"/>
    <p:sldLayoutId id="2147483675" r:id="rId13"/>
    <p:sldLayoutId id="2147483677" r:id="rId14"/>
    <p:sldLayoutId id="2147483769" r:id="rId15"/>
    <p:sldLayoutId id="2147483770" r:id="rId16"/>
    <p:sldLayoutId id="2147483771" r:id="rId17"/>
    <p:sldLayoutId id="2147483682" r:id="rId18"/>
    <p:sldLayoutId id="2147483683" r:id="rId19"/>
    <p:sldLayoutId id="2147483684" r:id="rId20"/>
    <p:sldLayoutId id="2147483689" r:id="rId21"/>
    <p:sldLayoutId id="2147483690" r:id="rId22"/>
    <p:sldLayoutId id="2147483691" r:id="rId23"/>
    <p:sldLayoutId id="2147483772" r:id="rId24"/>
    <p:sldLayoutId id="2147483735" r:id="rId25"/>
    <p:sldLayoutId id="2147483773" r:id="rId26"/>
    <p:sldLayoutId id="2147483798" r:id="rId27"/>
    <p:sldLayoutId id="2147483799" r:id="rId28"/>
    <p:sldLayoutId id="2147483800" r:id="rId29"/>
    <p:sldLayoutId id="2147483710" r:id="rId30"/>
    <p:sldLayoutId id="2147483696" r:id="rId31"/>
    <p:sldLayoutId id="2147483711" r:id="rId32"/>
    <p:sldLayoutId id="2147483754" r:id="rId33"/>
    <p:sldLayoutId id="2147483753" r:id="rId34"/>
    <p:sldLayoutId id="2147483748" r:id="rId35"/>
    <p:sldLayoutId id="2147483699" r:id="rId36"/>
    <p:sldLayoutId id="2147483700" r:id="rId37"/>
    <p:sldLayoutId id="2147483701" r:id="rId38"/>
    <p:sldLayoutId id="2147483703" r:id="rId39"/>
    <p:sldLayoutId id="2147483704" r:id="rId40"/>
    <p:sldLayoutId id="2147483705" r:id="rId41"/>
    <p:sldLayoutId id="2147483736" r:id="rId42"/>
    <p:sldLayoutId id="2147483709" r:id="rId43"/>
    <p:sldLayoutId id="2147483708" r:id="rId44"/>
    <p:sldLayoutId id="2147483737" r:id="rId45"/>
    <p:sldLayoutId id="2147483738" r:id="rId46"/>
    <p:sldLayoutId id="2147483739" r:id="rId47"/>
    <p:sldLayoutId id="2147483716" r:id="rId48"/>
    <p:sldLayoutId id="2147483717" r:id="rId49"/>
    <p:sldLayoutId id="2147483718" r:id="rId50"/>
    <p:sldLayoutId id="2147483719" r:id="rId51"/>
    <p:sldLayoutId id="2147483720" r:id="rId52"/>
    <p:sldLayoutId id="2147483721" r:id="rId53"/>
    <p:sldLayoutId id="2147483722" r:id="rId54"/>
    <p:sldLayoutId id="2147483794" r:id="rId55"/>
    <p:sldLayoutId id="2147483795" r:id="rId56"/>
    <p:sldLayoutId id="2147483796" r:id="rId57"/>
    <p:sldLayoutId id="2147483797" r:id="rId58"/>
    <p:sldLayoutId id="2147483787" r:id="rId59"/>
    <p:sldLayoutId id="2147483788" r:id="rId60"/>
    <p:sldLayoutId id="2147483789" r:id="rId61"/>
    <p:sldLayoutId id="2147483731" r:id="rId62"/>
    <p:sldLayoutId id="2147483762" r:id="rId63"/>
    <p:sldLayoutId id="2147483763" r:id="rId64"/>
    <p:sldLayoutId id="2147483728" r:id="rId65"/>
    <p:sldLayoutId id="2147483774" r:id="rId66"/>
    <p:sldLayoutId id="2147483775" r:id="rId67"/>
    <p:sldLayoutId id="2147483818" r:id="rId68"/>
    <p:sldLayoutId id="2147483828" r:id="rId69"/>
    <p:sldLayoutId id="2147483829" r:id="rId70"/>
    <p:sldLayoutId id="2147483834" r:id="rId71"/>
    <p:sldLayoutId id="2147483835" r:id="rId72"/>
    <p:sldLayoutId id="2147483836" r:id="rId73"/>
    <p:sldLayoutId id="2147483755" r:id="rId74"/>
    <p:sldLayoutId id="2147483756" r:id="rId75"/>
    <p:sldLayoutId id="2147483757" r:id="rId76"/>
    <p:sldLayoutId id="2147483837" r:id="rId77"/>
  </p:sldLayoutIdLst>
  <p:txStyles>
    <p:titleStyle>
      <a:lvl1pPr algn="l" defTabSz="914400" rtl="0" eaLnBrk="1" latinLnBrk="0" hangingPunct="1">
        <a:lnSpc>
          <a:spcPct val="90000"/>
        </a:lnSpc>
        <a:spcBef>
          <a:spcPct val="0"/>
        </a:spcBef>
        <a:buNone/>
        <a:defRPr sz="4400" kern="1200">
          <a:solidFill>
            <a:schemeClr val="bg1"/>
          </a:solidFill>
          <a:latin typeface="Avenir Next LT Pro" panose="020B0504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Avenir Next LT Pro" panose="020B05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Avenir Next LT Pro" panose="020B05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Avenir Next LT Pro" panose="020B05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venir Next LT Pro" panose="020B05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venir Next LT Pro" panose="020B05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2.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72.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73.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4.jpeg"/><Relationship Id="rId1" Type="http://schemas.openxmlformats.org/officeDocument/2006/relationships/slideLayout" Target="../slideLayouts/slideLayout9.xml"/><Relationship Id="rId4" Type="http://schemas.openxmlformats.org/officeDocument/2006/relationships/image" Target="../media/image70.png"/></Relationships>
</file>

<file path=ppt/slides/_rels/slide1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75.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76.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77.xml"/><Relationship Id="rId4" Type="http://schemas.openxmlformats.org/officeDocument/2006/relationships/image" Target="../media/image79.png"/></Relationships>
</file>

<file path=ppt/slides/_rels/slide19.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77.xml"/></Relationships>
</file>

<file path=ppt/slides/_rels/slide20.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77.xml"/></Relationships>
</file>

<file path=ppt/slides/_rels/slide22.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77.xml"/></Relationships>
</file>

<file path=ppt/slides/_rels/slide23.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7.xml"/></Relationships>
</file>

<file path=ppt/slides/_rels/slide24.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image" Target="../media/image70.png"/><Relationship Id="rId5" Type="http://schemas.openxmlformats.org/officeDocument/2006/relationships/hyperlink" Target="https://www.staffordshire.gov.uk/Education/Education-welfare/FAQs/FAQs.aspx" TargetMode="External"/><Relationship Id="rId4" Type="http://schemas.openxmlformats.org/officeDocument/2006/relationships/hyperlink" Target="http://www.gov.uk/"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8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C1123-8119-D57C-E145-5905750B8F15}"/>
              </a:ext>
            </a:extLst>
          </p:cNvPr>
          <p:cNvSpPr>
            <a:spLocks noGrp="1"/>
          </p:cNvSpPr>
          <p:nvPr>
            <p:ph type="ctrTitle"/>
          </p:nvPr>
        </p:nvSpPr>
        <p:spPr/>
        <p:txBody>
          <a:bodyPr/>
          <a:lstStyle/>
          <a:p>
            <a:r>
              <a:rPr lang="en-GB" dirty="0"/>
              <a:t>Attendance Assembly</a:t>
            </a:r>
          </a:p>
        </p:txBody>
      </p:sp>
      <p:sp>
        <p:nvSpPr>
          <p:cNvPr id="3" name="Subtitle 2">
            <a:extLst>
              <a:ext uri="{FF2B5EF4-FFF2-40B4-BE49-F238E27FC236}">
                <a16:creationId xmlns:a16="http://schemas.microsoft.com/office/drawing/2014/main" id="{573552B2-A10A-1920-896C-74BA8F038DE2}"/>
              </a:ext>
            </a:extLst>
          </p:cNvPr>
          <p:cNvSpPr>
            <a:spLocks noGrp="1"/>
          </p:cNvSpPr>
          <p:nvPr>
            <p:ph type="subTitle" idx="1"/>
          </p:nvPr>
        </p:nvSpPr>
        <p:spPr/>
        <p:txBody>
          <a:bodyPr>
            <a:normAutofit lnSpcReduction="10000"/>
          </a:bodyPr>
          <a:lstStyle/>
          <a:p>
            <a:r>
              <a:rPr lang="en-GB" dirty="0"/>
              <a:t>Education Welfare Officer</a:t>
            </a:r>
          </a:p>
          <a:p>
            <a:endParaRPr lang="en-GB" dirty="0"/>
          </a:p>
          <a:p>
            <a:r>
              <a:rPr lang="en-GB" dirty="0"/>
              <a:t>Vikki Cobb</a:t>
            </a:r>
          </a:p>
          <a:p>
            <a:r>
              <a:rPr lang="en-GB" dirty="0"/>
              <a:t>East Staffordshire</a:t>
            </a:r>
          </a:p>
        </p:txBody>
      </p:sp>
      <p:pic>
        <p:nvPicPr>
          <p:cNvPr id="4" name="Picture 3" descr="Logo&#10;&#10;Description automatically generated">
            <a:extLst>
              <a:ext uri="{FF2B5EF4-FFF2-40B4-BE49-F238E27FC236}">
                <a16:creationId xmlns:a16="http://schemas.microsoft.com/office/drawing/2014/main" id="{2E5B93A4-EFAE-E821-45A2-C3F0D21EE45D}"/>
              </a:ext>
            </a:extLst>
          </p:cNvPr>
          <p:cNvPicPr>
            <a:picLocks noChangeAspect="1"/>
          </p:cNvPicPr>
          <p:nvPr/>
        </p:nvPicPr>
        <p:blipFill>
          <a:blip r:embed="rId2"/>
          <a:stretch>
            <a:fillRect/>
          </a:stretch>
        </p:blipFill>
        <p:spPr>
          <a:xfrm>
            <a:off x="4283493" y="362201"/>
            <a:ext cx="2562225" cy="2524125"/>
          </a:xfrm>
          <a:prstGeom prst="rect">
            <a:avLst/>
          </a:prstGeom>
        </p:spPr>
      </p:pic>
    </p:spTree>
    <p:extLst>
      <p:ext uri="{BB962C8B-B14F-4D97-AF65-F5344CB8AC3E}">
        <p14:creationId xmlns:p14="http://schemas.microsoft.com/office/powerpoint/2010/main" val="38036716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19692AE-E6A6-8D08-EB90-81E5F1212311}"/>
              </a:ext>
            </a:extLst>
          </p:cNvPr>
          <p:cNvSpPr>
            <a:spLocks noGrp="1"/>
          </p:cNvSpPr>
          <p:nvPr>
            <p:ph idx="1"/>
          </p:nvPr>
        </p:nvSpPr>
        <p:spPr/>
        <p:txBody>
          <a:bodyPr vert="horz" lIns="91440" tIns="45720" rIns="91440" bIns="45720" rtlCol="0" anchor="t">
            <a:normAutofit/>
          </a:bodyPr>
          <a:lstStyle/>
          <a:p>
            <a:pPr marL="0" indent="0">
              <a:buNone/>
            </a:pPr>
            <a:r>
              <a:rPr lang="en-GB" b="1" dirty="0"/>
              <a:t>Reasons for the assembly:</a:t>
            </a:r>
          </a:p>
          <a:p>
            <a:pPr marL="0" indent="0">
              <a:buNone/>
            </a:pPr>
            <a:endParaRPr lang="en-GB" dirty="0"/>
          </a:p>
          <a:p>
            <a:pPr marL="0" indent="0">
              <a:buNone/>
            </a:pPr>
            <a:r>
              <a:rPr lang="en-GB" dirty="0"/>
              <a:t>St Modwen's Catholic Primary School have brought in the support and guidance of the Education Welfare Service. </a:t>
            </a:r>
          </a:p>
          <a:p>
            <a:pPr marL="0" indent="0">
              <a:buNone/>
            </a:pPr>
            <a:endParaRPr lang="en-GB" dirty="0"/>
          </a:p>
          <a:p>
            <a:pPr marL="0" indent="0">
              <a:buNone/>
            </a:pPr>
            <a:r>
              <a:rPr lang="en-GB" dirty="0">
                <a:latin typeface="Avenir Next LT Pro"/>
              </a:rPr>
              <a:t>Within St Modwen's Catholic Primary School there are 43 pupils who are classed as Persistently absent, with attendance less than 90% (</a:t>
            </a:r>
            <a:r>
              <a:rPr lang="en-GB" dirty="0" err="1">
                <a:latin typeface="Avenir Next LT Pro"/>
              </a:rPr>
              <a:t>AStar</a:t>
            </a:r>
            <a:r>
              <a:rPr lang="en-GB" dirty="0">
                <a:latin typeface="Avenir Next LT Pro"/>
              </a:rPr>
              <a:t> report 7.10.2025)</a:t>
            </a:r>
            <a:endParaRPr lang="en-GB" dirty="0"/>
          </a:p>
          <a:p>
            <a:pPr marL="0" indent="0">
              <a:buNone/>
            </a:pPr>
            <a:endParaRPr lang="en-GB" dirty="0"/>
          </a:p>
        </p:txBody>
      </p:sp>
      <p:pic>
        <p:nvPicPr>
          <p:cNvPr id="5" name="Picture 4" descr="Logo&#10;&#10;Description automatically generated">
            <a:extLst>
              <a:ext uri="{FF2B5EF4-FFF2-40B4-BE49-F238E27FC236}">
                <a16:creationId xmlns:a16="http://schemas.microsoft.com/office/drawing/2014/main" id="{DC61FB95-B3CB-F952-6B4C-6535772B3A0B}"/>
              </a:ext>
            </a:extLst>
          </p:cNvPr>
          <p:cNvPicPr>
            <a:picLocks noChangeAspect="1"/>
          </p:cNvPicPr>
          <p:nvPr/>
        </p:nvPicPr>
        <p:blipFill>
          <a:blip r:embed="rId2"/>
          <a:stretch>
            <a:fillRect/>
          </a:stretch>
        </p:blipFill>
        <p:spPr>
          <a:xfrm>
            <a:off x="2757" y="-4011"/>
            <a:ext cx="1438275" cy="1371600"/>
          </a:xfrm>
          <a:prstGeom prst="rect">
            <a:avLst/>
          </a:prstGeom>
        </p:spPr>
      </p:pic>
    </p:spTree>
    <p:extLst>
      <p:ext uri="{BB962C8B-B14F-4D97-AF65-F5344CB8AC3E}">
        <p14:creationId xmlns:p14="http://schemas.microsoft.com/office/powerpoint/2010/main" val="42133120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EB87744-2658-460B-006E-94ABB959561E}"/>
              </a:ext>
            </a:extLst>
          </p:cNvPr>
          <p:cNvSpPr>
            <a:spLocks noGrp="1"/>
          </p:cNvSpPr>
          <p:nvPr>
            <p:ph idx="1"/>
          </p:nvPr>
        </p:nvSpPr>
        <p:spPr/>
        <p:txBody>
          <a:bodyPr vert="horz" lIns="91440" tIns="45720" rIns="91440" bIns="45720" rtlCol="0" anchor="t">
            <a:normAutofit fontScale="92500" lnSpcReduction="10000"/>
          </a:bodyPr>
          <a:lstStyle/>
          <a:p>
            <a:pPr marL="0" indent="0">
              <a:buNone/>
            </a:pPr>
            <a:r>
              <a:rPr lang="en-GB" b="1" dirty="0"/>
              <a:t>The Importance of attendance </a:t>
            </a:r>
          </a:p>
          <a:p>
            <a:pPr marL="0" indent="0">
              <a:buNone/>
            </a:pPr>
            <a:endParaRPr lang="en-GB" b="1" dirty="0"/>
          </a:p>
          <a:p>
            <a:pPr marL="0" indent="0">
              <a:buNone/>
            </a:pPr>
            <a:r>
              <a:rPr lang="en-GB" dirty="0"/>
              <a:t>According to national data, poor attendance in primary school significantly impacts a child's learning, with research showing a direct correlation between low attendance rates and lower academic achievement. </a:t>
            </a:r>
          </a:p>
          <a:p>
            <a:pPr marL="0" indent="0">
              <a:buNone/>
            </a:pPr>
            <a:endParaRPr lang="en-GB" dirty="0"/>
          </a:p>
          <a:p>
            <a:pPr marL="0" indent="0">
              <a:buNone/>
            </a:pPr>
            <a:r>
              <a:rPr lang="en-GB" dirty="0"/>
              <a:t>Meaning children who miss school frequently tend to perform worse academically compared to their peers with good attendance. </a:t>
            </a:r>
          </a:p>
          <a:p>
            <a:pPr marL="0" indent="0">
              <a:buNone/>
            </a:pPr>
            <a:endParaRPr lang="en-GB" dirty="0"/>
          </a:p>
          <a:p>
            <a:pPr marL="0" indent="0">
              <a:buNone/>
            </a:pPr>
            <a:r>
              <a:rPr lang="en-GB" dirty="0">
                <a:latin typeface="Avenir Next LT Pro"/>
              </a:rPr>
              <a:t>A national average of around 95% attendance is considered ideal for primary schools to ensure optimal learning outcomes.  </a:t>
            </a:r>
            <a:endParaRPr lang="en-GB" b="1"/>
          </a:p>
          <a:p>
            <a:pPr marL="0" indent="0">
              <a:buNone/>
            </a:pPr>
            <a:endParaRPr lang="en-GB" b="1" dirty="0">
              <a:latin typeface="Avenir Next LT Pro"/>
            </a:endParaRPr>
          </a:p>
          <a:p>
            <a:pPr marL="0" indent="0">
              <a:buNone/>
            </a:pPr>
            <a:endParaRPr lang="en-GB" b="1" dirty="0"/>
          </a:p>
        </p:txBody>
      </p:sp>
      <p:pic>
        <p:nvPicPr>
          <p:cNvPr id="5" name="Picture 4" descr="Logo&#10;&#10;Description automatically generated">
            <a:extLst>
              <a:ext uri="{FF2B5EF4-FFF2-40B4-BE49-F238E27FC236}">
                <a16:creationId xmlns:a16="http://schemas.microsoft.com/office/drawing/2014/main" id="{CF8945BA-2C00-0CB2-64E9-521CF2D807A3}"/>
              </a:ext>
            </a:extLst>
          </p:cNvPr>
          <p:cNvPicPr>
            <a:picLocks noChangeAspect="1"/>
          </p:cNvPicPr>
          <p:nvPr/>
        </p:nvPicPr>
        <p:blipFill>
          <a:blip r:embed="rId2"/>
          <a:stretch>
            <a:fillRect/>
          </a:stretch>
        </p:blipFill>
        <p:spPr>
          <a:xfrm>
            <a:off x="2757" y="-4011"/>
            <a:ext cx="1438275" cy="1371600"/>
          </a:xfrm>
          <a:prstGeom prst="rect">
            <a:avLst/>
          </a:prstGeom>
        </p:spPr>
      </p:pic>
    </p:spTree>
    <p:extLst>
      <p:ext uri="{BB962C8B-B14F-4D97-AF65-F5344CB8AC3E}">
        <p14:creationId xmlns:p14="http://schemas.microsoft.com/office/powerpoint/2010/main" val="3329729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227E5-BC21-DEF5-9BBF-2CDD49C85C49}"/>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9EA7A94-1070-ECB7-2D9E-F703E24D8A8B}"/>
              </a:ext>
            </a:extLst>
          </p:cNvPr>
          <p:cNvSpPr>
            <a:spLocks noGrp="1"/>
          </p:cNvSpPr>
          <p:nvPr>
            <p:ph idx="1"/>
          </p:nvPr>
        </p:nvSpPr>
        <p:spPr/>
        <p:txBody>
          <a:bodyPr vert="horz" lIns="91440" tIns="45720" rIns="91440" bIns="45720" rtlCol="0" anchor="t">
            <a:normAutofit/>
          </a:bodyPr>
          <a:lstStyle/>
          <a:p>
            <a:pPr marL="0" indent="0">
              <a:buNone/>
            </a:pPr>
            <a:r>
              <a:rPr lang="en-GB" b="1" dirty="0"/>
              <a:t>The Importance of attendance </a:t>
            </a:r>
          </a:p>
          <a:p>
            <a:pPr marL="0" indent="0">
              <a:buNone/>
            </a:pPr>
            <a:endParaRPr lang="en-GB" b="1" dirty="0"/>
          </a:p>
          <a:p>
            <a:pPr marL="0" indent="0">
              <a:buNone/>
            </a:pPr>
            <a:endParaRPr lang="en-GB" b="1" dirty="0"/>
          </a:p>
        </p:txBody>
      </p:sp>
      <p:pic>
        <p:nvPicPr>
          <p:cNvPr id="4" name="Picture 3">
            <a:extLst>
              <a:ext uri="{FF2B5EF4-FFF2-40B4-BE49-F238E27FC236}">
                <a16:creationId xmlns:a16="http://schemas.microsoft.com/office/drawing/2014/main" id="{F882FCCC-F724-65EB-F6D2-D78D57515031}"/>
              </a:ext>
            </a:extLst>
          </p:cNvPr>
          <p:cNvPicPr>
            <a:picLocks noChangeAspect="1"/>
          </p:cNvPicPr>
          <p:nvPr/>
        </p:nvPicPr>
        <p:blipFill>
          <a:blip r:embed="rId2"/>
          <a:stretch>
            <a:fillRect/>
          </a:stretch>
        </p:blipFill>
        <p:spPr>
          <a:xfrm>
            <a:off x="1443539" y="1930065"/>
            <a:ext cx="9826290" cy="4241131"/>
          </a:xfrm>
          <a:prstGeom prst="rect">
            <a:avLst/>
          </a:prstGeom>
        </p:spPr>
      </p:pic>
      <p:pic>
        <p:nvPicPr>
          <p:cNvPr id="7" name="Picture 6" descr="Logo&#10;&#10;Description automatically generated">
            <a:extLst>
              <a:ext uri="{FF2B5EF4-FFF2-40B4-BE49-F238E27FC236}">
                <a16:creationId xmlns:a16="http://schemas.microsoft.com/office/drawing/2014/main" id="{7C6F45CE-C9DE-92FA-BC9F-1DA49A645727}"/>
              </a:ext>
            </a:extLst>
          </p:cNvPr>
          <p:cNvPicPr>
            <a:picLocks noChangeAspect="1"/>
          </p:cNvPicPr>
          <p:nvPr/>
        </p:nvPicPr>
        <p:blipFill>
          <a:blip r:embed="rId3"/>
          <a:stretch>
            <a:fillRect/>
          </a:stretch>
        </p:blipFill>
        <p:spPr>
          <a:xfrm>
            <a:off x="2757" y="-114300"/>
            <a:ext cx="1438275" cy="1371600"/>
          </a:xfrm>
          <a:prstGeom prst="rect">
            <a:avLst/>
          </a:prstGeom>
        </p:spPr>
      </p:pic>
    </p:spTree>
    <p:extLst>
      <p:ext uri="{BB962C8B-B14F-4D97-AF65-F5344CB8AC3E}">
        <p14:creationId xmlns:p14="http://schemas.microsoft.com/office/powerpoint/2010/main" val="14903925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5C55BE-C939-B09D-9354-95D411945D71}"/>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5D2EB41-4474-7C8A-CC30-337FDB49298E}"/>
              </a:ext>
            </a:extLst>
          </p:cNvPr>
          <p:cNvSpPr>
            <a:spLocks noGrp="1"/>
          </p:cNvSpPr>
          <p:nvPr>
            <p:ph idx="1"/>
          </p:nvPr>
        </p:nvSpPr>
        <p:spPr>
          <a:xfrm>
            <a:off x="838199" y="1253330"/>
            <a:ext cx="2998147" cy="4760452"/>
          </a:xfrm>
        </p:spPr>
        <p:txBody>
          <a:bodyPr vert="horz" lIns="91440" tIns="45720" rIns="91440" bIns="45720" rtlCol="0" anchor="t">
            <a:normAutofit/>
          </a:bodyPr>
          <a:lstStyle/>
          <a:p>
            <a:pPr marL="0" indent="0">
              <a:buNone/>
            </a:pPr>
            <a:r>
              <a:rPr lang="en-US" b="1" dirty="0">
                <a:latin typeface="Avenir Next LT Pro"/>
              </a:rPr>
              <a:t>School Targets Academic Year 25/26 - all pupils – How well are we doing (September 2025 – snapshot)</a:t>
            </a:r>
          </a:p>
          <a:p>
            <a:pPr marL="0" indent="0">
              <a:buNone/>
            </a:pPr>
            <a:endParaRPr lang="en-US" dirty="0">
              <a:latin typeface="Avenir Next LT Pro"/>
            </a:endParaRPr>
          </a:p>
        </p:txBody>
      </p:sp>
      <p:graphicFrame>
        <p:nvGraphicFramePr>
          <p:cNvPr id="3" name="Table 2">
            <a:extLst>
              <a:ext uri="{FF2B5EF4-FFF2-40B4-BE49-F238E27FC236}">
                <a16:creationId xmlns:a16="http://schemas.microsoft.com/office/drawing/2014/main" id="{CDE824A4-F60F-0229-71D0-F0F55A41A986}"/>
              </a:ext>
            </a:extLst>
          </p:cNvPr>
          <p:cNvGraphicFramePr>
            <a:graphicFrameLocks noGrp="1"/>
          </p:cNvGraphicFramePr>
          <p:nvPr>
            <p:extLst>
              <p:ext uri="{D42A27DB-BD31-4B8C-83A1-F6EECF244321}">
                <p14:modId xmlns:p14="http://schemas.microsoft.com/office/powerpoint/2010/main" val="3097109449"/>
              </p:ext>
            </p:extLst>
          </p:nvPr>
        </p:nvGraphicFramePr>
        <p:xfrm>
          <a:off x="3880184" y="1052763"/>
          <a:ext cx="8310108" cy="5553368"/>
        </p:xfrm>
        <a:graphic>
          <a:graphicData uri="http://schemas.openxmlformats.org/drawingml/2006/table">
            <a:tbl>
              <a:tblPr firstRow="1" bandRow="1">
                <a:tableStyleId>{5C22544A-7EE6-4342-B048-85BDC9FD1C3A}</a:tableStyleId>
              </a:tblPr>
              <a:tblGrid>
                <a:gridCol w="2380156">
                  <a:extLst>
                    <a:ext uri="{9D8B030D-6E8A-4147-A177-3AD203B41FA5}">
                      <a16:colId xmlns:a16="http://schemas.microsoft.com/office/drawing/2014/main" val="3028073371"/>
                    </a:ext>
                  </a:extLst>
                </a:gridCol>
                <a:gridCol w="2391153">
                  <a:extLst>
                    <a:ext uri="{9D8B030D-6E8A-4147-A177-3AD203B41FA5}">
                      <a16:colId xmlns:a16="http://schemas.microsoft.com/office/drawing/2014/main" val="1514051781"/>
                    </a:ext>
                  </a:extLst>
                </a:gridCol>
                <a:gridCol w="3538799">
                  <a:extLst>
                    <a:ext uri="{9D8B030D-6E8A-4147-A177-3AD203B41FA5}">
                      <a16:colId xmlns:a16="http://schemas.microsoft.com/office/drawing/2014/main" val="53877719"/>
                    </a:ext>
                  </a:extLst>
                </a:gridCol>
              </a:tblGrid>
              <a:tr h="747639">
                <a:tc>
                  <a:txBody>
                    <a:bodyPr/>
                    <a:lstStyle/>
                    <a:p>
                      <a:r>
                        <a:rPr lang="en-US" sz="1600" dirty="0"/>
                        <a:t>Attendance Target</a:t>
                      </a:r>
                    </a:p>
                  </a:txBody>
                  <a:tcPr>
                    <a:solidFill>
                      <a:srgbClr val="223266"/>
                    </a:solidFill>
                  </a:tcPr>
                </a:tc>
                <a:tc>
                  <a:txBody>
                    <a:bodyPr/>
                    <a:lstStyle/>
                    <a:p>
                      <a:r>
                        <a:rPr lang="en-US" sz="1600" dirty="0"/>
                        <a:t>School Target Academic year 25/26</a:t>
                      </a:r>
                    </a:p>
                  </a:txBody>
                  <a:tcPr>
                    <a:solidFill>
                      <a:srgbClr val="223266"/>
                    </a:solidFill>
                  </a:tcPr>
                </a:tc>
                <a:tc>
                  <a:txBody>
                    <a:bodyPr/>
                    <a:lstStyle/>
                    <a:p>
                      <a:r>
                        <a:rPr lang="en-US" sz="1600" dirty="0"/>
                        <a:t>School Performance (September 2025)</a:t>
                      </a:r>
                    </a:p>
                  </a:txBody>
                  <a:tcPr>
                    <a:solidFill>
                      <a:srgbClr val="223266"/>
                    </a:solidFill>
                  </a:tcPr>
                </a:tc>
                <a:extLst>
                  <a:ext uri="{0D108BD9-81ED-4DB2-BD59-A6C34878D82A}">
                    <a16:rowId xmlns:a16="http://schemas.microsoft.com/office/drawing/2014/main" val="487054901"/>
                  </a:ext>
                </a:extLst>
              </a:tr>
              <a:tr h="297254">
                <a:tc>
                  <a:txBody>
                    <a:bodyPr/>
                    <a:lstStyle/>
                    <a:p>
                      <a:r>
                        <a:rPr lang="en-US" sz="1600" b="1" dirty="0"/>
                        <a:t>Attendance rate</a:t>
                      </a:r>
                    </a:p>
                  </a:txBody>
                  <a:tcPr/>
                </a:tc>
                <a:tc>
                  <a:txBody>
                    <a:bodyPr/>
                    <a:lstStyle/>
                    <a:p>
                      <a:r>
                        <a:rPr lang="en-US" sz="1600" dirty="0"/>
                        <a:t>96%</a:t>
                      </a:r>
                    </a:p>
                  </a:txBody>
                  <a:tcPr/>
                </a:tc>
                <a:tc>
                  <a:txBody>
                    <a:bodyPr/>
                    <a:lstStyle/>
                    <a:p>
                      <a:r>
                        <a:rPr lang="en-US" sz="1600" dirty="0"/>
                        <a:t>95.9%</a:t>
                      </a:r>
                    </a:p>
                  </a:txBody>
                  <a:tcPr/>
                </a:tc>
                <a:extLst>
                  <a:ext uri="{0D108BD9-81ED-4DB2-BD59-A6C34878D82A}">
                    <a16:rowId xmlns:a16="http://schemas.microsoft.com/office/drawing/2014/main" val="2505299344"/>
                  </a:ext>
                </a:extLst>
              </a:tr>
              <a:tr h="522446">
                <a:tc>
                  <a:txBody>
                    <a:bodyPr/>
                    <a:lstStyle/>
                    <a:p>
                      <a:r>
                        <a:rPr lang="en-US" sz="1600" b="1" err="1"/>
                        <a:t>Unauthorised</a:t>
                      </a:r>
                      <a:r>
                        <a:rPr lang="en-US" sz="1600" b="1" dirty="0"/>
                        <a:t> absence rate</a:t>
                      </a:r>
                    </a:p>
                  </a:txBody>
                  <a:tcPr/>
                </a:tc>
                <a:tc>
                  <a:txBody>
                    <a:bodyPr/>
                    <a:lstStyle/>
                    <a:p>
                      <a:r>
                        <a:rPr lang="en-US" sz="1600" dirty="0"/>
                        <a:t>1% or less</a:t>
                      </a:r>
                    </a:p>
                  </a:txBody>
                  <a:tcPr/>
                </a:tc>
                <a:tc>
                  <a:txBody>
                    <a:bodyPr/>
                    <a:lstStyle/>
                    <a:p>
                      <a:r>
                        <a:rPr lang="en-US" sz="1600" dirty="0"/>
                        <a:t>1.1%</a:t>
                      </a:r>
                    </a:p>
                  </a:txBody>
                  <a:tcPr/>
                </a:tc>
                <a:extLst>
                  <a:ext uri="{0D108BD9-81ED-4DB2-BD59-A6C34878D82A}">
                    <a16:rowId xmlns:a16="http://schemas.microsoft.com/office/drawing/2014/main" val="2150585080"/>
                  </a:ext>
                </a:extLst>
              </a:tr>
              <a:tr h="522446">
                <a:tc>
                  <a:txBody>
                    <a:bodyPr/>
                    <a:lstStyle/>
                    <a:p>
                      <a:r>
                        <a:rPr lang="en-US" sz="1600" b="1" dirty="0"/>
                        <a:t>Persistent absence rate</a:t>
                      </a:r>
                    </a:p>
                  </a:txBody>
                  <a:tcPr/>
                </a:tc>
                <a:tc>
                  <a:txBody>
                    <a:bodyPr/>
                    <a:lstStyle/>
                    <a:p>
                      <a:r>
                        <a:rPr lang="en-US" sz="1600" dirty="0"/>
                        <a:t>Below 12%</a:t>
                      </a:r>
                    </a:p>
                  </a:txBody>
                  <a:tcPr/>
                </a:tc>
                <a:tc>
                  <a:txBody>
                    <a:bodyPr/>
                    <a:lstStyle/>
                    <a:p>
                      <a:r>
                        <a:rPr lang="en-US" sz="1600" dirty="0"/>
                        <a:t>10.9%</a:t>
                      </a:r>
                    </a:p>
                  </a:txBody>
                  <a:tcPr/>
                </a:tc>
                <a:extLst>
                  <a:ext uri="{0D108BD9-81ED-4DB2-BD59-A6C34878D82A}">
                    <a16:rowId xmlns:a16="http://schemas.microsoft.com/office/drawing/2014/main" val="2222748408"/>
                  </a:ext>
                </a:extLst>
              </a:tr>
              <a:tr h="522446">
                <a:tc>
                  <a:txBody>
                    <a:bodyPr/>
                    <a:lstStyle/>
                    <a:p>
                      <a:r>
                        <a:rPr lang="en-US" sz="1600" b="1" dirty="0"/>
                        <a:t>Severely absence rate</a:t>
                      </a:r>
                    </a:p>
                  </a:txBody>
                  <a:tcPr/>
                </a:tc>
                <a:tc>
                  <a:txBody>
                    <a:bodyPr/>
                    <a:lstStyle/>
                    <a:p>
                      <a:r>
                        <a:rPr lang="en-US" sz="1600" dirty="0"/>
                        <a:t>Below 1%</a:t>
                      </a:r>
                    </a:p>
                  </a:txBody>
                  <a:tcPr/>
                </a:tc>
                <a:tc>
                  <a:txBody>
                    <a:bodyPr/>
                    <a:lstStyle/>
                    <a:p>
                      <a:r>
                        <a:rPr lang="en-US" sz="1600" dirty="0"/>
                        <a:t>0.3%</a:t>
                      </a:r>
                    </a:p>
                  </a:txBody>
                  <a:tcPr/>
                </a:tc>
                <a:extLst>
                  <a:ext uri="{0D108BD9-81ED-4DB2-BD59-A6C34878D82A}">
                    <a16:rowId xmlns:a16="http://schemas.microsoft.com/office/drawing/2014/main" val="1369785681"/>
                  </a:ext>
                </a:extLst>
              </a:tr>
              <a:tr h="1873605">
                <a:tc>
                  <a:txBody>
                    <a:bodyPr/>
                    <a:lstStyle/>
                    <a:p>
                      <a:r>
                        <a:rPr lang="en-US" sz="1600" b="1" dirty="0"/>
                        <a:t>Narrowing the gap: vulnerable cohorts</a:t>
                      </a:r>
                    </a:p>
                  </a:txBody>
                  <a:tcPr/>
                </a:tc>
                <a:tc>
                  <a:txBody>
                    <a:bodyPr/>
                    <a:lstStyle/>
                    <a:p>
                      <a:r>
                        <a:rPr lang="en-US" sz="1600" dirty="0"/>
                        <a:t>Below 10% of peers</a:t>
                      </a:r>
                    </a:p>
                  </a:txBody>
                  <a:tcPr/>
                </a:tc>
                <a:tc>
                  <a:txBody>
                    <a:bodyPr/>
                    <a:lstStyle/>
                    <a:p>
                      <a:r>
                        <a:rPr lang="en-US" sz="1600" dirty="0"/>
                        <a:t>4.1% below - children eligible for Pupil Premium (PP): Not PP eligible </a:t>
                      </a:r>
                    </a:p>
                    <a:p>
                      <a:pPr lvl="0">
                        <a:buNone/>
                      </a:pPr>
                      <a:r>
                        <a:rPr lang="en-US" sz="1600" dirty="0"/>
                        <a:t>2.1% below - children who are SEND: Not SEND</a:t>
                      </a:r>
                    </a:p>
                    <a:p>
                      <a:pPr lvl="0">
                        <a:buNone/>
                      </a:pPr>
                      <a:r>
                        <a:rPr lang="en-US" sz="1600" dirty="0"/>
                        <a:t>0.3% above – children who have English as Additional Language (EAL): Not EAL</a:t>
                      </a:r>
                    </a:p>
                  </a:txBody>
                  <a:tcPr/>
                </a:tc>
                <a:extLst>
                  <a:ext uri="{0D108BD9-81ED-4DB2-BD59-A6C34878D82A}">
                    <a16:rowId xmlns:a16="http://schemas.microsoft.com/office/drawing/2014/main" val="954088138"/>
                  </a:ext>
                </a:extLst>
              </a:tr>
              <a:tr h="972832">
                <a:tc>
                  <a:txBody>
                    <a:bodyPr/>
                    <a:lstStyle/>
                    <a:p>
                      <a:r>
                        <a:rPr lang="en-US" sz="1600" b="1" dirty="0"/>
                        <a:t>Lates marks</a:t>
                      </a:r>
                    </a:p>
                  </a:txBody>
                  <a:tcPr/>
                </a:tc>
                <a:tc>
                  <a:txBody>
                    <a:bodyPr/>
                    <a:lstStyle/>
                    <a:p>
                      <a:r>
                        <a:rPr lang="en-US" sz="1600" dirty="0"/>
                        <a:t>Below 5% over Academic year</a:t>
                      </a:r>
                    </a:p>
                  </a:txBody>
                  <a:tcPr/>
                </a:tc>
                <a:tc>
                  <a:txBody>
                    <a:bodyPr/>
                    <a:lstStyle/>
                    <a:p>
                      <a:r>
                        <a:rPr lang="en-US" sz="1600" dirty="0"/>
                        <a:t>Current rates for all classes below 1% - higher percentage of lates in KS2 (0.6% Y3A - 1.2% Y6B)</a:t>
                      </a:r>
                    </a:p>
                  </a:txBody>
                  <a:tcPr/>
                </a:tc>
                <a:extLst>
                  <a:ext uri="{0D108BD9-81ED-4DB2-BD59-A6C34878D82A}">
                    <a16:rowId xmlns:a16="http://schemas.microsoft.com/office/drawing/2014/main" val="1652716034"/>
                  </a:ext>
                </a:extLst>
              </a:tr>
            </a:tbl>
          </a:graphicData>
        </a:graphic>
      </p:graphicFrame>
      <p:pic>
        <p:nvPicPr>
          <p:cNvPr id="6" name="Picture 5" descr="Logo&#10;&#10;Description automatically generated">
            <a:extLst>
              <a:ext uri="{FF2B5EF4-FFF2-40B4-BE49-F238E27FC236}">
                <a16:creationId xmlns:a16="http://schemas.microsoft.com/office/drawing/2014/main" id="{DD876FFC-D9CB-EAF7-A2F0-275EF51EF6F4}"/>
              </a:ext>
            </a:extLst>
          </p:cNvPr>
          <p:cNvPicPr>
            <a:picLocks noChangeAspect="1"/>
          </p:cNvPicPr>
          <p:nvPr/>
        </p:nvPicPr>
        <p:blipFill>
          <a:blip r:embed="rId2"/>
          <a:stretch>
            <a:fillRect/>
          </a:stretch>
        </p:blipFill>
        <p:spPr>
          <a:xfrm>
            <a:off x="-77954" y="-109035"/>
            <a:ext cx="1429253" cy="1361073"/>
          </a:xfrm>
          <a:prstGeom prst="rect">
            <a:avLst/>
          </a:prstGeom>
        </p:spPr>
      </p:pic>
    </p:spTree>
    <p:extLst>
      <p:ext uri="{BB962C8B-B14F-4D97-AF65-F5344CB8AC3E}">
        <p14:creationId xmlns:p14="http://schemas.microsoft.com/office/powerpoint/2010/main" val="19946890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987DBBE-1FD3-BDB5-FEAB-F232B4F985DC}"/>
              </a:ext>
            </a:extLst>
          </p:cNvPr>
          <p:cNvSpPr>
            <a:spLocks noGrp="1"/>
          </p:cNvSpPr>
          <p:nvPr>
            <p:ph idx="1"/>
          </p:nvPr>
        </p:nvSpPr>
        <p:spPr/>
        <p:txBody>
          <a:bodyPr vert="horz" lIns="91440" tIns="45720" rIns="91440" bIns="45720" rtlCol="0" anchor="t">
            <a:normAutofit fontScale="92500"/>
          </a:bodyPr>
          <a:lstStyle/>
          <a:p>
            <a:pPr marL="0" indent="0">
              <a:buNone/>
            </a:pPr>
            <a:r>
              <a:rPr lang="en-GB" b="1" dirty="0"/>
              <a:t>Key Information</a:t>
            </a:r>
          </a:p>
          <a:p>
            <a:pPr marL="0" indent="0">
              <a:buNone/>
            </a:pPr>
            <a:endParaRPr lang="en-GB" b="1" dirty="0"/>
          </a:p>
          <a:p>
            <a:pPr marL="0" indent="0">
              <a:buNone/>
            </a:pPr>
            <a:r>
              <a:rPr lang="en-GB" dirty="0">
                <a:latin typeface="Avenir Next LT Pro"/>
              </a:rPr>
              <a:t>Gate opens </a:t>
            </a:r>
            <a:r>
              <a:rPr lang="en-GB" b="1" dirty="0">
                <a:latin typeface="Avenir Next LT Pro"/>
              </a:rPr>
              <a:t>8:40am Registration and start of the school day 8.55am </a:t>
            </a:r>
          </a:p>
          <a:p>
            <a:pPr marL="0" indent="0">
              <a:buNone/>
            </a:pPr>
            <a:r>
              <a:rPr lang="en-GB" dirty="0">
                <a:latin typeface="Avenir Next LT Pro"/>
              </a:rPr>
              <a:t>Lates logged </a:t>
            </a:r>
            <a:r>
              <a:rPr lang="en-GB" b="1" dirty="0">
                <a:latin typeface="Avenir Next LT Pro"/>
              </a:rPr>
              <a:t>8:55am </a:t>
            </a:r>
          </a:p>
          <a:p>
            <a:pPr marL="0" indent="0">
              <a:buNone/>
            </a:pPr>
            <a:r>
              <a:rPr lang="en-GB" dirty="0">
                <a:latin typeface="Avenir Next LT Pro"/>
                <a:ea typeface="Calibri"/>
                <a:cs typeface="Calibri"/>
              </a:rPr>
              <a:t>Registration closes </a:t>
            </a:r>
            <a:r>
              <a:rPr lang="en-GB" b="1" dirty="0">
                <a:latin typeface="Avenir Next LT Pro"/>
              </a:rPr>
              <a:t>9:15am</a:t>
            </a:r>
          </a:p>
          <a:p>
            <a:pPr marL="0" indent="0">
              <a:buNone/>
            </a:pPr>
            <a:r>
              <a:rPr lang="en-GB" dirty="0"/>
              <a:t>Parents are expected to call into school on each day of absence. If a reason for absence is not reported this goes down as unauthorised absence. </a:t>
            </a:r>
          </a:p>
          <a:p>
            <a:pPr marL="0" indent="0">
              <a:buNone/>
            </a:pPr>
            <a:r>
              <a:rPr lang="en-GB" dirty="0"/>
              <a:t>All appointment cards need to be shared with school</a:t>
            </a:r>
          </a:p>
          <a:p>
            <a:pPr marL="0" indent="0">
              <a:buNone/>
            </a:pPr>
            <a:r>
              <a:rPr lang="en-GB" dirty="0"/>
              <a:t>Medical information needs to be shared with school </a:t>
            </a:r>
          </a:p>
          <a:p>
            <a:pPr marL="0" indent="0">
              <a:buNone/>
            </a:pPr>
            <a:endParaRPr lang="en-GB" b="1" dirty="0"/>
          </a:p>
        </p:txBody>
      </p:sp>
      <p:pic>
        <p:nvPicPr>
          <p:cNvPr id="6" name="Picture 5" descr="Logo&#10;&#10;Description automatically generated">
            <a:extLst>
              <a:ext uri="{FF2B5EF4-FFF2-40B4-BE49-F238E27FC236}">
                <a16:creationId xmlns:a16="http://schemas.microsoft.com/office/drawing/2014/main" id="{613E0C1C-2057-2F5B-6C18-5F8D040D1E87}"/>
              </a:ext>
            </a:extLst>
          </p:cNvPr>
          <p:cNvPicPr>
            <a:picLocks noChangeAspect="1"/>
          </p:cNvPicPr>
          <p:nvPr/>
        </p:nvPicPr>
        <p:blipFill>
          <a:blip r:embed="rId2"/>
          <a:stretch>
            <a:fillRect/>
          </a:stretch>
        </p:blipFill>
        <p:spPr>
          <a:xfrm>
            <a:off x="-77954" y="-109035"/>
            <a:ext cx="1429253" cy="1361073"/>
          </a:xfrm>
          <a:prstGeom prst="rect">
            <a:avLst/>
          </a:prstGeom>
        </p:spPr>
      </p:pic>
    </p:spTree>
    <p:extLst>
      <p:ext uri="{BB962C8B-B14F-4D97-AF65-F5344CB8AC3E}">
        <p14:creationId xmlns:p14="http://schemas.microsoft.com/office/powerpoint/2010/main" val="3686262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09E0C20-3C98-BBB3-C12C-07ED15F7C526}"/>
              </a:ext>
            </a:extLst>
          </p:cNvPr>
          <p:cNvSpPr>
            <a:spLocks noGrp="1"/>
          </p:cNvSpPr>
          <p:nvPr>
            <p:ph idx="1"/>
          </p:nvPr>
        </p:nvSpPr>
        <p:spPr/>
        <p:txBody>
          <a:bodyPr>
            <a:normAutofit lnSpcReduction="10000"/>
          </a:bodyPr>
          <a:lstStyle/>
          <a:p>
            <a:pPr marL="0" indent="0">
              <a:buNone/>
            </a:pPr>
            <a:r>
              <a:rPr lang="en-GB" b="1" dirty="0"/>
              <a:t>What is persistent and severe absence?</a:t>
            </a:r>
          </a:p>
          <a:p>
            <a:pPr marL="0" indent="0">
              <a:buNone/>
            </a:pPr>
            <a:endParaRPr lang="en-GB" dirty="0"/>
          </a:p>
          <a:p>
            <a:pPr marL="0" indent="0">
              <a:buNone/>
            </a:pPr>
            <a:r>
              <a:rPr lang="en-GB" dirty="0"/>
              <a:t>The attendance percentage changes each week and is rolling throughout the academic year.</a:t>
            </a:r>
          </a:p>
          <a:p>
            <a:pPr marL="0" indent="0">
              <a:buNone/>
            </a:pPr>
            <a:endParaRPr lang="en-GB" dirty="0"/>
          </a:p>
          <a:p>
            <a:pPr marL="0" indent="0">
              <a:buNone/>
            </a:pPr>
            <a:r>
              <a:rPr lang="en-GB" dirty="0"/>
              <a:t>Persistent absence is attendance less than 90% which usually means missing 4 weeks of school in an academic year</a:t>
            </a:r>
          </a:p>
          <a:p>
            <a:pPr marL="0" indent="0">
              <a:buNone/>
            </a:pPr>
            <a:endParaRPr lang="en-GB" dirty="0"/>
          </a:p>
          <a:p>
            <a:pPr marL="0" indent="0">
              <a:buNone/>
            </a:pPr>
            <a:r>
              <a:rPr lang="en-GB" dirty="0"/>
              <a:t>Severe absence is attendance less than 50% which usually means missing 15 weeks or more of school in an academic year</a:t>
            </a:r>
          </a:p>
        </p:txBody>
      </p:sp>
      <p:pic>
        <p:nvPicPr>
          <p:cNvPr id="4" name="Picture 3" descr="Logo&#10;&#10;Description automatically generated">
            <a:extLst>
              <a:ext uri="{FF2B5EF4-FFF2-40B4-BE49-F238E27FC236}">
                <a16:creationId xmlns:a16="http://schemas.microsoft.com/office/drawing/2014/main" id="{A65EDA50-1E3C-04D5-9148-6C6BA643A393}"/>
              </a:ext>
            </a:extLst>
          </p:cNvPr>
          <p:cNvPicPr>
            <a:picLocks noChangeAspect="1"/>
          </p:cNvPicPr>
          <p:nvPr/>
        </p:nvPicPr>
        <p:blipFill>
          <a:blip r:embed="rId2"/>
          <a:stretch>
            <a:fillRect/>
          </a:stretch>
        </p:blipFill>
        <p:spPr>
          <a:xfrm>
            <a:off x="-77954" y="-109035"/>
            <a:ext cx="1429253" cy="1361073"/>
          </a:xfrm>
          <a:prstGeom prst="rect">
            <a:avLst/>
          </a:prstGeom>
        </p:spPr>
      </p:pic>
    </p:spTree>
    <p:extLst>
      <p:ext uri="{BB962C8B-B14F-4D97-AF65-F5344CB8AC3E}">
        <p14:creationId xmlns:p14="http://schemas.microsoft.com/office/powerpoint/2010/main" val="11449634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E091DA-0AE3-57A3-124C-2C3F5D7BA4FF}"/>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905B4C-3174-B12E-064B-67A7195D251F}"/>
              </a:ext>
            </a:extLst>
          </p:cNvPr>
          <p:cNvSpPr>
            <a:spLocks noGrp="1"/>
          </p:cNvSpPr>
          <p:nvPr>
            <p:ph idx="1"/>
          </p:nvPr>
        </p:nvSpPr>
        <p:spPr/>
        <p:txBody>
          <a:bodyPr vert="horz" lIns="91440" tIns="45720" rIns="91440" bIns="45720" rtlCol="0" anchor="t">
            <a:normAutofit/>
          </a:bodyPr>
          <a:lstStyle/>
          <a:p>
            <a:pPr marL="0" indent="0">
              <a:buNone/>
            </a:pPr>
            <a:r>
              <a:rPr lang="en-GB" b="1" dirty="0"/>
              <a:t>What is persistent and severe absence?</a:t>
            </a:r>
          </a:p>
          <a:p>
            <a:pPr marL="0" indent="0">
              <a:buNone/>
            </a:pPr>
            <a:endParaRPr lang="en-GB" dirty="0"/>
          </a:p>
        </p:txBody>
      </p:sp>
      <p:pic>
        <p:nvPicPr>
          <p:cNvPr id="4" name="Picture 3">
            <a:extLst>
              <a:ext uri="{FF2B5EF4-FFF2-40B4-BE49-F238E27FC236}">
                <a16:creationId xmlns:a16="http://schemas.microsoft.com/office/drawing/2014/main" id="{012F0B3B-689C-0E8D-8B93-E9B8E91993FB}"/>
              </a:ext>
            </a:extLst>
          </p:cNvPr>
          <p:cNvPicPr>
            <a:picLocks noChangeAspect="1"/>
          </p:cNvPicPr>
          <p:nvPr/>
        </p:nvPicPr>
        <p:blipFill>
          <a:blip r:embed="rId2"/>
          <a:stretch>
            <a:fillRect/>
          </a:stretch>
        </p:blipFill>
        <p:spPr>
          <a:xfrm>
            <a:off x="841960" y="2200776"/>
            <a:ext cx="6567739" cy="2867527"/>
          </a:xfrm>
          <a:prstGeom prst="rect">
            <a:avLst/>
          </a:prstGeom>
        </p:spPr>
      </p:pic>
      <p:sp>
        <p:nvSpPr>
          <p:cNvPr id="5" name="TextBox 4">
            <a:extLst>
              <a:ext uri="{FF2B5EF4-FFF2-40B4-BE49-F238E27FC236}">
                <a16:creationId xmlns:a16="http://schemas.microsoft.com/office/drawing/2014/main" id="{782F01D3-AB8C-F7EE-F49C-6C09A8E18BC6}"/>
              </a:ext>
            </a:extLst>
          </p:cNvPr>
          <p:cNvSpPr txBox="1"/>
          <p:nvPr/>
        </p:nvSpPr>
        <p:spPr>
          <a:xfrm>
            <a:off x="7491092" y="2024742"/>
            <a:ext cx="4414728" cy="39282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solidFill>
                  <a:srgbClr val="223266"/>
                </a:solidFill>
                <a:latin typeface="Avenir Next LT Pro"/>
              </a:rPr>
              <a:t>School Target:</a:t>
            </a:r>
          </a:p>
          <a:p>
            <a:pPr marL="457200" indent="-457200">
              <a:lnSpc>
                <a:spcPct val="90000"/>
              </a:lnSpc>
              <a:spcBef>
                <a:spcPts val="1000"/>
              </a:spcBef>
              <a:buFont typeface="Arial"/>
              <a:buChar char="•"/>
            </a:pPr>
            <a:r>
              <a:rPr lang="en-US" sz="2400" dirty="0">
                <a:solidFill>
                  <a:srgbClr val="223266"/>
                </a:solidFill>
                <a:latin typeface="Avenir Next LT Pro"/>
              </a:rPr>
              <a:t>Persistent absence rate less than 12%</a:t>
            </a:r>
          </a:p>
          <a:p>
            <a:pPr marL="457200" indent="-457200">
              <a:lnSpc>
                <a:spcPct val="90000"/>
              </a:lnSpc>
              <a:spcBef>
                <a:spcPts val="1000"/>
              </a:spcBef>
              <a:buFont typeface="Arial"/>
              <a:buChar char="•"/>
            </a:pPr>
            <a:r>
              <a:rPr lang="en-US" sz="2400" dirty="0">
                <a:solidFill>
                  <a:srgbClr val="223266"/>
                </a:solidFill>
                <a:latin typeface="Avenir Next LT Pro"/>
              </a:rPr>
              <a:t>Severely absence rate less than 1%</a:t>
            </a:r>
          </a:p>
          <a:p>
            <a:pPr>
              <a:lnSpc>
                <a:spcPct val="90000"/>
              </a:lnSpc>
              <a:spcBef>
                <a:spcPts val="1000"/>
              </a:spcBef>
            </a:pPr>
            <a:r>
              <a:rPr lang="en-US" sz="2400" b="1" dirty="0">
                <a:solidFill>
                  <a:srgbClr val="223266"/>
                </a:solidFill>
                <a:latin typeface="Avenir Next LT Pro"/>
              </a:rPr>
              <a:t>How well are we doing: (September 2025)</a:t>
            </a:r>
          </a:p>
          <a:p>
            <a:pPr>
              <a:lnSpc>
                <a:spcPct val="90000"/>
              </a:lnSpc>
              <a:spcBef>
                <a:spcPts val="1000"/>
              </a:spcBef>
            </a:pPr>
            <a:r>
              <a:rPr lang="en-US" sz="2000" dirty="0">
                <a:solidFill>
                  <a:srgbClr val="223266"/>
                </a:solidFill>
                <a:latin typeface="Avenir Next LT Pro"/>
              </a:rPr>
              <a:t>Persistence Absence rate = 10.9%</a:t>
            </a:r>
          </a:p>
          <a:p>
            <a:pPr>
              <a:lnSpc>
                <a:spcPct val="90000"/>
              </a:lnSpc>
              <a:spcBef>
                <a:spcPts val="1000"/>
              </a:spcBef>
            </a:pPr>
            <a:r>
              <a:rPr lang="en-US" sz="2000" dirty="0">
                <a:solidFill>
                  <a:srgbClr val="223266"/>
                </a:solidFill>
                <a:latin typeface="Avenir Next LT Pro"/>
              </a:rPr>
              <a:t>Severely Absence rate = 0.3%</a:t>
            </a:r>
          </a:p>
          <a:p>
            <a:endParaRPr lang="en-US" dirty="0"/>
          </a:p>
        </p:txBody>
      </p:sp>
      <p:pic>
        <p:nvPicPr>
          <p:cNvPr id="7" name="Picture 6" descr="Logo&#10;&#10;Description automatically generated">
            <a:extLst>
              <a:ext uri="{FF2B5EF4-FFF2-40B4-BE49-F238E27FC236}">
                <a16:creationId xmlns:a16="http://schemas.microsoft.com/office/drawing/2014/main" id="{E06AF187-276A-1AA4-7DE9-1C59853B4A35}"/>
              </a:ext>
            </a:extLst>
          </p:cNvPr>
          <p:cNvPicPr>
            <a:picLocks noChangeAspect="1"/>
          </p:cNvPicPr>
          <p:nvPr/>
        </p:nvPicPr>
        <p:blipFill>
          <a:blip r:embed="rId3"/>
          <a:stretch>
            <a:fillRect/>
          </a:stretch>
        </p:blipFill>
        <p:spPr>
          <a:xfrm>
            <a:off x="2257" y="-88983"/>
            <a:ext cx="1409200" cy="1341021"/>
          </a:xfrm>
          <a:prstGeom prst="rect">
            <a:avLst/>
          </a:prstGeom>
        </p:spPr>
      </p:pic>
    </p:spTree>
    <p:extLst>
      <p:ext uri="{BB962C8B-B14F-4D97-AF65-F5344CB8AC3E}">
        <p14:creationId xmlns:p14="http://schemas.microsoft.com/office/powerpoint/2010/main" val="1308541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238307F-77DB-217F-FDA6-4BB291E0DE7D}"/>
              </a:ext>
            </a:extLst>
          </p:cNvPr>
          <p:cNvSpPr>
            <a:spLocks noGrp="1"/>
          </p:cNvSpPr>
          <p:nvPr>
            <p:ph idx="1"/>
          </p:nvPr>
        </p:nvSpPr>
        <p:spPr/>
        <p:txBody>
          <a:bodyPr>
            <a:normAutofit fontScale="77500" lnSpcReduction="20000"/>
          </a:bodyPr>
          <a:lstStyle/>
          <a:p>
            <a:pPr marL="0" indent="0">
              <a:buNone/>
            </a:pPr>
            <a:r>
              <a:rPr lang="en-GB" b="1" dirty="0"/>
              <a:t>Reasons for absence from school</a:t>
            </a:r>
          </a:p>
          <a:p>
            <a:pPr marL="0" indent="0">
              <a:buNone/>
            </a:pPr>
            <a:endParaRPr lang="en-GB" b="1" dirty="0"/>
          </a:p>
          <a:p>
            <a:pPr marL="0" indent="0">
              <a:buNone/>
            </a:pPr>
            <a:r>
              <a:rPr lang="en-GB" dirty="0"/>
              <a:t>Authorised absences include:</a:t>
            </a:r>
          </a:p>
          <a:p>
            <a:pPr marL="0" indent="0">
              <a:buNone/>
            </a:pPr>
            <a:r>
              <a:rPr lang="en-GB" dirty="0"/>
              <a:t>Illness supported by medical information</a:t>
            </a:r>
          </a:p>
          <a:p>
            <a:pPr marL="0" indent="0">
              <a:buNone/>
            </a:pPr>
            <a:r>
              <a:rPr lang="en-GB" dirty="0"/>
              <a:t>Medical appointments supported by medical information </a:t>
            </a:r>
          </a:p>
          <a:p>
            <a:pPr marL="0" indent="0">
              <a:buNone/>
            </a:pPr>
            <a:r>
              <a:rPr lang="en-GB" dirty="0"/>
              <a:t>Funerals </a:t>
            </a:r>
          </a:p>
          <a:p>
            <a:pPr marL="0" indent="0">
              <a:buNone/>
            </a:pPr>
            <a:r>
              <a:rPr lang="en-GB" dirty="0"/>
              <a:t>Religious observances but can only use 4 R codes an academic year </a:t>
            </a:r>
          </a:p>
          <a:p>
            <a:pPr marL="0" indent="0">
              <a:buNone/>
            </a:pPr>
            <a:endParaRPr lang="en-GB" dirty="0"/>
          </a:p>
          <a:p>
            <a:pPr marL="0" indent="0">
              <a:buNone/>
            </a:pPr>
            <a:r>
              <a:rPr lang="en-GB" dirty="0"/>
              <a:t>Unauthorised absence include:</a:t>
            </a:r>
          </a:p>
          <a:p>
            <a:pPr marL="0" indent="0">
              <a:buNone/>
            </a:pPr>
            <a:r>
              <a:rPr lang="en-GB" dirty="0"/>
              <a:t>Trips to theme parks</a:t>
            </a:r>
          </a:p>
          <a:p>
            <a:pPr marL="0" indent="0">
              <a:buNone/>
            </a:pPr>
            <a:r>
              <a:rPr lang="en-GB" dirty="0"/>
              <a:t>Having birthday off</a:t>
            </a:r>
          </a:p>
          <a:p>
            <a:pPr marL="0" indent="0">
              <a:buNone/>
            </a:pPr>
            <a:r>
              <a:rPr lang="en-GB" dirty="0"/>
              <a:t>Parental illness </a:t>
            </a:r>
          </a:p>
          <a:p>
            <a:pPr marL="0" indent="0">
              <a:buNone/>
            </a:pPr>
            <a:r>
              <a:rPr lang="en-GB" dirty="0"/>
              <a:t>Unauthorised Leave in Term time </a:t>
            </a:r>
          </a:p>
        </p:txBody>
      </p:sp>
      <p:pic>
        <p:nvPicPr>
          <p:cNvPr id="4" name="Picture 3" descr="Logo&#10;&#10;Description automatically generated">
            <a:extLst>
              <a:ext uri="{FF2B5EF4-FFF2-40B4-BE49-F238E27FC236}">
                <a16:creationId xmlns:a16="http://schemas.microsoft.com/office/drawing/2014/main" id="{9A5FF35C-3228-F3E8-BA68-3C06D3013297}"/>
              </a:ext>
            </a:extLst>
          </p:cNvPr>
          <p:cNvPicPr>
            <a:picLocks noChangeAspect="1"/>
          </p:cNvPicPr>
          <p:nvPr/>
        </p:nvPicPr>
        <p:blipFill>
          <a:blip r:embed="rId2"/>
          <a:stretch>
            <a:fillRect/>
          </a:stretch>
        </p:blipFill>
        <p:spPr>
          <a:xfrm>
            <a:off x="2257" y="-88983"/>
            <a:ext cx="1409200" cy="1341021"/>
          </a:xfrm>
          <a:prstGeom prst="rect">
            <a:avLst/>
          </a:prstGeom>
        </p:spPr>
      </p:pic>
    </p:spTree>
    <p:extLst>
      <p:ext uri="{BB962C8B-B14F-4D97-AF65-F5344CB8AC3E}">
        <p14:creationId xmlns:p14="http://schemas.microsoft.com/office/powerpoint/2010/main" val="1833546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1A381B0-72D2-E131-EFE9-4AF61F91A559}"/>
              </a:ext>
            </a:extLst>
          </p:cNvPr>
          <p:cNvSpPr>
            <a:spLocks noGrp="1"/>
          </p:cNvSpPr>
          <p:nvPr>
            <p:ph idx="1"/>
          </p:nvPr>
        </p:nvSpPr>
        <p:spPr/>
        <p:txBody>
          <a:bodyPr>
            <a:normAutofit fontScale="62500" lnSpcReduction="20000"/>
          </a:bodyPr>
          <a:lstStyle/>
          <a:p>
            <a:pPr marL="0" indent="0">
              <a:buNone/>
            </a:pPr>
            <a:r>
              <a:rPr lang="en-GB" b="1" dirty="0"/>
              <a:t>Attendance Coding</a:t>
            </a:r>
          </a:p>
          <a:p>
            <a:pPr marL="0" indent="0">
              <a:buNone/>
            </a:pPr>
            <a:endParaRPr lang="en-GB" b="1" dirty="0"/>
          </a:p>
          <a:p>
            <a:pPr marL="0" indent="0">
              <a:buNone/>
            </a:pPr>
            <a:r>
              <a:rPr lang="en-GB" b="1" dirty="0"/>
              <a:t>Authorised absences:</a:t>
            </a:r>
          </a:p>
          <a:p>
            <a:pPr marL="0" indent="0">
              <a:buNone/>
            </a:pPr>
            <a:r>
              <a:rPr lang="en-GB" b="1" dirty="0"/>
              <a:t>I code – </a:t>
            </a:r>
            <a:r>
              <a:rPr lang="en-GB" dirty="0"/>
              <a:t>for illness that is supporting by medical information or is not a regular pattern in absences</a:t>
            </a:r>
          </a:p>
          <a:p>
            <a:pPr marL="0" indent="0">
              <a:buNone/>
            </a:pPr>
            <a:r>
              <a:rPr lang="en-GB" b="1" dirty="0"/>
              <a:t>C code- </a:t>
            </a:r>
            <a:r>
              <a:rPr lang="en-GB" dirty="0"/>
              <a:t>For exceptional circumstances such as a funeral</a:t>
            </a:r>
          </a:p>
          <a:p>
            <a:pPr marL="0" indent="0">
              <a:buNone/>
            </a:pPr>
            <a:r>
              <a:rPr lang="en-GB" b="1" dirty="0"/>
              <a:t>M code- </a:t>
            </a:r>
            <a:r>
              <a:rPr lang="en-GB" dirty="0"/>
              <a:t>Medical appointment that cannot be taken outside of school hours, appointment letters should be shared with school</a:t>
            </a:r>
          </a:p>
          <a:p>
            <a:pPr marL="0" indent="0">
              <a:buNone/>
            </a:pPr>
            <a:r>
              <a:rPr lang="en-GB" b="1" dirty="0"/>
              <a:t>L code – </a:t>
            </a:r>
            <a:r>
              <a:rPr lang="en-GB" dirty="0"/>
              <a:t>Arriving late to school, lates logged after 8:45am</a:t>
            </a:r>
          </a:p>
          <a:p>
            <a:pPr marL="0" indent="0">
              <a:buNone/>
            </a:pPr>
            <a:endParaRPr lang="en-GB" dirty="0"/>
          </a:p>
          <a:p>
            <a:pPr marL="0" indent="0">
              <a:buNone/>
            </a:pPr>
            <a:r>
              <a:rPr lang="en-GB" b="1" dirty="0"/>
              <a:t>Unauthorised absences:</a:t>
            </a:r>
          </a:p>
          <a:p>
            <a:pPr marL="0" indent="0">
              <a:buNone/>
            </a:pPr>
            <a:r>
              <a:rPr lang="en-GB" b="1" dirty="0"/>
              <a:t>G code- </a:t>
            </a:r>
            <a:r>
              <a:rPr lang="en-GB" dirty="0"/>
              <a:t>Unauthorised Leave in Term time</a:t>
            </a:r>
          </a:p>
          <a:p>
            <a:pPr marL="0" indent="0">
              <a:buNone/>
            </a:pPr>
            <a:r>
              <a:rPr lang="en-GB" b="1" dirty="0"/>
              <a:t>O code- </a:t>
            </a:r>
            <a:r>
              <a:rPr lang="en-GB" dirty="0"/>
              <a:t>If medical information is not provided, if school are not contacted on the day of the absence, if the reason for absence is such as missing school due to celebrating a birthday, visiting family, going to Alton Towers for the day</a:t>
            </a:r>
          </a:p>
          <a:p>
            <a:pPr marL="0" indent="0">
              <a:buNone/>
            </a:pPr>
            <a:r>
              <a:rPr lang="en-GB" b="1" dirty="0"/>
              <a:t>U code – </a:t>
            </a:r>
            <a:r>
              <a:rPr lang="en-GB" dirty="0"/>
              <a:t>Arriving to school after the register has been closed.</a:t>
            </a:r>
          </a:p>
          <a:p>
            <a:pPr marL="0" indent="0">
              <a:buNone/>
            </a:pPr>
            <a:endParaRPr lang="en-GB" b="1" dirty="0"/>
          </a:p>
        </p:txBody>
      </p:sp>
      <p:pic>
        <p:nvPicPr>
          <p:cNvPr id="4" name="Picture 3" descr="Logo&#10;&#10;Description automatically generated">
            <a:extLst>
              <a:ext uri="{FF2B5EF4-FFF2-40B4-BE49-F238E27FC236}">
                <a16:creationId xmlns:a16="http://schemas.microsoft.com/office/drawing/2014/main" id="{D4D9E6F5-3F7D-DB21-B440-8BED9FEF511E}"/>
              </a:ext>
            </a:extLst>
          </p:cNvPr>
          <p:cNvPicPr>
            <a:picLocks noChangeAspect="1"/>
          </p:cNvPicPr>
          <p:nvPr/>
        </p:nvPicPr>
        <p:blipFill>
          <a:blip r:embed="rId2"/>
          <a:stretch>
            <a:fillRect/>
          </a:stretch>
        </p:blipFill>
        <p:spPr>
          <a:xfrm>
            <a:off x="2257" y="-88983"/>
            <a:ext cx="1409200" cy="1341021"/>
          </a:xfrm>
          <a:prstGeom prst="rect">
            <a:avLst/>
          </a:prstGeom>
        </p:spPr>
      </p:pic>
    </p:spTree>
    <p:extLst>
      <p:ext uri="{BB962C8B-B14F-4D97-AF65-F5344CB8AC3E}">
        <p14:creationId xmlns:p14="http://schemas.microsoft.com/office/powerpoint/2010/main" val="13139765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498E17-010E-4596-C0C3-2414F3A065F8}"/>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EFCFFD-B795-3475-B622-99068EFBE6E0}"/>
              </a:ext>
            </a:extLst>
          </p:cNvPr>
          <p:cNvSpPr>
            <a:spLocks noGrp="1"/>
          </p:cNvSpPr>
          <p:nvPr>
            <p:ph idx="1"/>
          </p:nvPr>
        </p:nvSpPr>
        <p:spPr/>
        <p:txBody>
          <a:bodyPr vert="horz" lIns="91440" tIns="45720" rIns="91440" bIns="45720" rtlCol="0" anchor="t">
            <a:normAutofit fontScale="77500" lnSpcReduction="20000"/>
          </a:bodyPr>
          <a:lstStyle/>
          <a:p>
            <a:pPr marL="0" indent="0">
              <a:buNone/>
            </a:pPr>
            <a:r>
              <a:rPr lang="en-GB" b="1" dirty="0">
                <a:latin typeface="Avenir Next LT Pro"/>
              </a:rPr>
              <a:t>Statistics:</a:t>
            </a:r>
            <a:r>
              <a:rPr lang="en-GB" dirty="0">
                <a:latin typeface="Avenir Next LT Pro"/>
              </a:rPr>
              <a:t>  Compare 2024/25 to current Academic year (September 2025)</a:t>
            </a:r>
            <a:endParaRPr lang="en-US" dirty="0"/>
          </a:p>
          <a:p>
            <a:pPr>
              <a:buNone/>
            </a:pPr>
            <a:endParaRPr lang="en-GB" b="1" dirty="0">
              <a:latin typeface="Calibri"/>
              <a:ea typeface="Calibri"/>
              <a:cs typeface="Calibri"/>
            </a:endParaRPr>
          </a:p>
          <a:p>
            <a:pPr>
              <a:buNone/>
            </a:pPr>
            <a:r>
              <a:rPr lang="en-GB" b="1" dirty="0">
                <a:latin typeface="Calibri"/>
                <a:ea typeface="Calibri"/>
                <a:cs typeface="Calibri"/>
              </a:rPr>
              <a:t>Is anyone better off?</a:t>
            </a:r>
            <a:endParaRPr lang="en-GB" dirty="0"/>
          </a:p>
          <a:p>
            <a:pPr>
              <a:buNone/>
            </a:pPr>
            <a:r>
              <a:rPr lang="en-GB" b="1" dirty="0">
                <a:latin typeface="Calibri"/>
                <a:ea typeface="Calibri"/>
                <a:cs typeface="Calibri"/>
              </a:rPr>
              <a:t>Whole school:</a:t>
            </a:r>
            <a:endParaRPr lang="en-GB" dirty="0"/>
          </a:p>
          <a:p>
            <a:pPr>
              <a:buFont typeface="Arial"/>
              <a:buChar char="•"/>
            </a:pPr>
            <a:r>
              <a:rPr lang="en-GB" sz="1600" dirty="0">
                <a:latin typeface="Calibri"/>
                <a:ea typeface="Calibri"/>
                <a:cs typeface="Calibri"/>
              </a:rPr>
              <a:t>Overall attendance rate 2025/26 (96.2%):2024/25 (94.5%) has improved by 1.7%</a:t>
            </a:r>
            <a:endParaRPr lang="en-GB" sz="1600"/>
          </a:p>
          <a:p>
            <a:pPr>
              <a:buFont typeface="Arial"/>
              <a:buChar char="•"/>
            </a:pPr>
            <a:r>
              <a:rPr lang="en-GB" sz="1600" dirty="0">
                <a:latin typeface="Calibri"/>
                <a:ea typeface="Calibri"/>
                <a:cs typeface="Calibri"/>
              </a:rPr>
              <a:t>Absence % has improved falling from 5.5% in 2024/25 to 3.8% in 2025/26 = improvement of 1.7%</a:t>
            </a:r>
            <a:endParaRPr lang="en-GB" sz="1600"/>
          </a:p>
          <a:p>
            <a:pPr>
              <a:buFont typeface="Arial"/>
              <a:buChar char="•"/>
            </a:pPr>
            <a:r>
              <a:rPr lang="en-GB" sz="1600" dirty="0">
                <a:latin typeface="Calibri"/>
                <a:ea typeface="Calibri"/>
                <a:cs typeface="Calibri"/>
              </a:rPr>
              <a:t>Unauthorised absence remains static at 0.9% for 2024/25 to 2025/26</a:t>
            </a:r>
            <a:endParaRPr lang="en-GB" sz="1600"/>
          </a:p>
          <a:p>
            <a:pPr indent="0">
              <a:buNone/>
            </a:pPr>
            <a:r>
              <a:rPr lang="en-GB" b="1" dirty="0">
                <a:latin typeface="Calibri"/>
                <a:ea typeface="Calibri"/>
                <a:cs typeface="Calibri"/>
              </a:rPr>
              <a:t>Autumn Term to date:</a:t>
            </a:r>
            <a:endParaRPr lang="en-GB" dirty="0"/>
          </a:p>
          <a:p>
            <a:pPr>
              <a:buFont typeface="Arial"/>
              <a:buChar char="•"/>
            </a:pPr>
            <a:r>
              <a:rPr lang="en-GB" sz="1600" dirty="0">
                <a:latin typeface="Calibri"/>
                <a:ea typeface="Calibri"/>
                <a:cs typeface="Calibri"/>
              </a:rPr>
              <a:t>Overall attendance rate 2025/26 (96.2%):2024/25 (93.9%) has improved by 2.3%</a:t>
            </a:r>
            <a:endParaRPr lang="en-GB" sz="1600"/>
          </a:p>
          <a:p>
            <a:pPr>
              <a:buFont typeface="Arial"/>
              <a:buChar char="•"/>
            </a:pPr>
            <a:r>
              <a:rPr lang="en-GB" sz="1600" dirty="0">
                <a:latin typeface="Calibri"/>
                <a:ea typeface="Calibri"/>
                <a:cs typeface="Calibri"/>
              </a:rPr>
              <a:t>Absence % has improved falling from 6.1% in 2024/25 to 3.8% in 2025/26 = improvement of </a:t>
            </a:r>
            <a:endParaRPr lang="en-GB" sz="1600"/>
          </a:p>
          <a:p>
            <a:pPr indent="0">
              <a:buNone/>
            </a:pPr>
            <a:r>
              <a:rPr lang="en-GB" sz="1600" dirty="0">
                <a:latin typeface="Calibri"/>
                <a:ea typeface="Calibri"/>
                <a:cs typeface="Calibri"/>
              </a:rPr>
              <a:t>2.3%</a:t>
            </a:r>
            <a:endParaRPr lang="en-GB" sz="1600"/>
          </a:p>
          <a:p>
            <a:pPr>
              <a:buFont typeface="Arial"/>
              <a:buChar char="•"/>
            </a:pPr>
            <a:r>
              <a:rPr lang="en-GB" sz="1600" dirty="0">
                <a:latin typeface="Calibri"/>
                <a:ea typeface="Calibri"/>
                <a:cs typeface="Calibri"/>
              </a:rPr>
              <a:t>Unauthorised absence remains static at 0.9% for 2024/25 to 2025/26</a:t>
            </a:r>
            <a:endParaRPr lang="en-GB" sz="1600" dirty="0"/>
          </a:p>
          <a:p>
            <a:pPr marL="0" indent="0">
              <a:buNone/>
            </a:pPr>
            <a:endParaRPr lang="en-GB" dirty="0"/>
          </a:p>
          <a:p>
            <a:pPr marL="0" indent="0">
              <a:buNone/>
            </a:pPr>
            <a:endParaRPr lang="en-GB" dirty="0"/>
          </a:p>
          <a:p>
            <a:pPr marL="0" indent="0">
              <a:buNone/>
            </a:pPr>
            <a:r>
              <a:rPr lang="en-GB" dirty="0">
                <a:latin typeface="Avenir Next LT Pro"/>
              </a:rPr>
              <a:t> </a:t>
            </a:r>
            <a:endParaRPr lang="en-GB">
              <a:latin typeface="Avenir Next LT Pro"/>
            </a:endParaRPr>
          </a:p>
        </p:txBody>
      </p:sp>
      <p:pic>
        <p:nvPicPr>
          <p:cNvPr id="7" name="Picture 6" descr="A screenshot of a graph&#10;&#10;AI-generated content may be incorrect.">
            <a:extLst>
              <a:ext uri="{FF2B5EF4-FFF2-40B4-BE49-F238E27FC236}">
                <a16:creationId xmlns:a16="http://schemas.microsoft.com/office/drawing/2014/main" id="{2E2AD503-6EDC-83BC-35C0-234C722D71A7}"/>
              </a:ext>
            </a:extLst>
          </p:cNvPr>
          <p:cNvPicPr>
            <a:picLocks noChangeAspect="1"/>
          </p:cNvPicPr>
          <p:nvPr/>
        </p:nvPicPr>
        <p:blipFill>
          <a:blip r:embed="rId2"/>
          <a:stretch>
            <a:fillRect/>
          </a:stretch>
        </p:blipFill>
        <p:spPr>
          <a:xfrm>
            <a:off x="7386386" y="2049629"/>
            <a:ext cx="4688306" cy="3290137"/>
          </a:xfrm>
          <a:prstGeom prst="rect">
            <a:avLst/>
          </a:prstGeom>
        </p:spPr>
      </p:pic>
      <p:pic>
        <p:nvPicPr>
          <p:cNvPr id="10" name="Picture 9" descr="Logo&#10;&#10;Description automatically generated">
            <a:extLst>
              <a:ext uri="{FF2B5EF4-FFF2-40B4-BE49-F238E27FC236}">
                <a16:creationId xmlns:a16="http://schemas.microsoft.com/office/drawing/2014/main" id="{D687D314-48E2-BDBA-F865-28AF774613C2}"/>
              </a:ext>
            </a:extLst>
          </p:cNvPr>
          <p:cNvPicPr>
            <a:picLocks noChangeAspect="1"/>
          </p:cNvPicPr>
          <p:nvPr/>
        </p:nvPicPr>
        <p:blipFill>
          <a:blip r:embed="rId3"/>
          <a:stretch>
            <a:fillRect/>
          </a:stretch>
        </p:blipFill>
        <p:spPr>
          <a:xfrm>
            <a:off x="2257" y="-88983"/>
            <a:ext cx="1409200" cy="1341021"/>
          </a:xfrm>
          <a:prstGeom prst="rect">
            <a:avLst/>
          </a:prstGeom>
        </p:spPr>
      </p:pic>
    </p:spTree>
    <p:extLst>
      <p:ext uri="{BB962C8B-B14F-4D97-AF65-F5344CB8AC3E}">
        <p14:creationId xmlns:p14="http://schemas.microsoft.com/office/powerpoint/2010/main" val="35078480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79CB514-27BD-F844-02EF-218E28034986}"/>
              </a:ext>
            </a:extLst>
          </p:cNvPr>
          <p:cNvSpPr>
            <a:spLocks noGrp="1"/>
          </p:cNvSpPr>
          <p:nvPr>
            <p:ph idx="1"/>
          </p:nvPr>
        </p:nvSpPr>
        <p:spPr/>
        <p:txBody>
          <a:bodyPr vert="horz" lIns="91440" tIns="45720" rIns="91440" bIns="45720" rtlCol="0" anchor="t">
            <a:normAutofit/>
          </a:bodyPr>
          <a:lstStyle/>
          <a:p>
            <a:pPr marL="0" indent="0">
              <a:buNone/>
            </a:pPr>
            <a:r>
              <a:rPr lang="en-GB" dirty="0">
                <a:latin typeface="Avenir Next LT Pro"/>
              </a:rPr>
              <a:t>A Star – School Attendance Monitoring</a:t>
            </a:r>
            <a:endParaRPr lang="en-GB" dirty="0"/>
          </a:p>
          <a:p>
            <a:pPr marL="0" indent="0">
              <a:buNone/>
            </a:pPr>
            <a:endParaRPr lang="en-GB" dirty="0"/>
          </a:p>
          <a:p>
            <a:pPr marL="0" indent="0">
              <a:buNone/>
            </a:pPr>
            <a:endParaRPr lang="en-GB" dirty="0"/>
          </a:p>
          <a:p>
            <a:pPr marL="0" indent="0">
              <a:buNone/>
            </a:pPr>
            <a:endParaRPr lang="en-GB" dirty="0"/>
          </a:p>
        </p:txBody>
      </p:sp>
      <p:pic>
        <p:nvPicPr>
          <p:cNvPr id="3" name="Picture 2" descr="A screenshot of a computer program&#10;&#10;AI-generated content may be incorrect.">
            <a:extLst>
              <a:ext uri="{FF2B5EF4-FFF2-40B4-BE49-F238E27FC236}">
                <a16:creationId xmlns:a16="http://schemas.microsoft.com/office/drawing/2014/main" id="{0BB6E72D-3871-38F7-F61B-AC7A5EEFB735}"/>
              </a:ext>
            </a:extLst>
          </p:cNvPr>
          <p:cNvPicPr>
            <a:picLocks noChangeAspect="1"/>
          </p:cNvPicPr>
          <p:nvPr/>
        </p:nvPicPr>
        <p:blipFill>
          <a:blip r:embed="rId2"/>
          <a:stretch>
            <a:fillRect/>
          </a:stretch>
        </p:blipFill>
        <p:spPr>
          <a:xfrm>
            <a:off x="736684" y="1907757"/>
            <a:ext cx="5705476" cy="3503697"/>
          </a:xfrm>
          <a:prstGeom prst="rect">
            <a:avLst/>
          </a:prstGeom>
        </p:spPr>
      </p:pic>
      <p:pic>
        <p:nvPicPr>
          <p:cNvPr id="4" name="Picture 3">
            <a:extLst>
              <a:ext uri="{FF2B5EF4-FFF2-40B4-BE49-F238E27FC236}">
                <a16:creationId xmlns:a16="http://schemas.microsoft.com/office/drawing/2014/main" id="{D2F051E1-2858-E333-BC69-F83A205F62BD}"/>
              </a:ext>
            </a:extLst>
          </p:cNvPr>
          <p:cNvPicPr>
            <a:picLocks noChangeAspect="1"/>
          </p:cNvPicPr>
          <p:nvPr/>
        </p:nvPicPr>
        <p:blipFill>
          <a:blip r:embed="rId3"/>
          <a:stretch>
            <a:fillRect/>
          </a:stretch>
        </p:blipFill>
        <p:spPr>
          <a:xfrm>
            <a:off x="6526882" y="2000250"/>
            <a:ext cx="5434765" cy="2366211"/>
          </a:xfrm>
          <a:prstGeom prst="rect">
            <a:avLst/>
          </a:prstGeom>
        </p:spPr>
      </p:pic>
      <p:pic>
        <p:nvPicPr>
          <p:cNvPr id="6" name="Picture 5" descr="Logo&#10;&#10;Description automatically generated">
            <a:extLst>
              <a:ext uri="{FF2B5EF4-FFF2-40B4-BE49-F238E27FC236}">
                <a16:creationId xmlns:a16="http://schemas.microsoft.com/office/drawing/2014/main" id="{8906EF3E-94D5-29DC-A729-61CA4F3F875D}"/>
              </a:ext>
            </a:extLst>
          </p:cNvPr>
          <p:cNvPicPr>
            <a:picLocks noChangeAspect="1"/>
          </p:cNvPicPr>
          <p:nvPr/>
        </p:nvPicPr>
        <p:blipFill>
          <a:blip r:embed="rId4"/>
          <a:stretch>
            <a:fillRect/>
          </a:stretch>
        </p:blipFill>
        <p:spPr>
          <a:xfrm>
            <a:off x="2257" y="-88983"/>
            <a:ext cx="1409200" cy="1341021"/>
          </a:xfrm>
          <a:prstGeom prst="rect">
            <a:avLst/>
          </a:prstGeom>
        </p:spPr>
      </p:pic>
    </p:spTree>
    <p:extLst>
      <p:ext uri="{BB962C8B-B14F-4D97-AF65-F5344CB8AC3E}">
        <p14:creationId xmlns:p14="http://schemas.microsoft.com/office/powerpoint/2010/main" val="3830370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14873E-4C71-65DA-5A0B-F8220619BDBA}"/>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6DC1C89-5058-AEB2-EB8F-51359F2C12F4}"/>
              </a:ext>
            </a:extLst>
          </p:cNvPr>
          <p:cNvSpPr>
            <a:spLocks noGrp="1"/>
          </p:cNvSpPr>
          <p:nvPr>
            <p:ph idx="1"/>
          </p:nvPr>
        </p:nvSpPr>
        <p:spPr/>
        <p:txBody>
          <a:bodyPr vert="horz" lIns="91440" tIns="45720" rIns="91440" bIns="45720" rtlCol="0" anchor="t">
            <a:normAutofit/>
          </a:bodyPr>
          <a:lstStyle/>
          <a:p>
            <a:pPr marL="0" indent="0">
              <a:buNone/>
            </a:pPr>
            <a:r>
              <a:rPr lang="en-GB" dirty="0">
                <a:latin typeface="Avenir Next LT Pro"/>
              </a:rPr>
              <a:t>A Star – School Attendance Monitoring</a:t>
            </a:r>
            <a:endParaRPr lang="en-GB" dirty="0"/>
          </a:p>
          <a:p>
            <a:pPr marL="0" indent="0">
              <a:buNone/>
            </a:pPr>
            <a:endParaRPr lang="en-GB" dirty="0"/>
          </a:p>
          <a:p>
            <a:pPr marL="0" indent="0">
              <a:buNone/>
            </a:pPr>
            <a:endParaRPr lang="en-GB" dirty="0"/>
          </a:p>
          <a:p>
            <a:pPr marL="0" indent="0">
              <a:buNone/>
            </a:pPr>
            <a:endParaRPr lang="en-GB" dirty="0"/>
          </a:p>
        </p:txBody>
      </p:sp>
      <p:sp>
        <p:nvSpPr>
          <p:cNvPr id="5" name="Rectangle: Diagonal Corners Rounded 4">
            <a:extLst>
              <a:ext uri="{FF2B5EF4-FFF2-40B4-BE49-F238E27FC236}">
                <a16:creationId xmlns:a16="http://schemas.microsoft.com/office/drawing/2014/main" id="{F8376448-B6BF-0FA7-07F3-4AFD4AB76114}"/>
              </a:ext>
            </a:extLst>
          </p:cNvPr>
          <p:cNvSpPr/>
          <p:nvPr/>
        </p:nvSpPr>
        <p:spPr>
          <a:xfrm>
            <a:off x="840886" y="2300914"/>
            <a:ext cx="3822971" cy="2261776"/>
          </a:xfrm>
          <a:prstGeom prst="round2DiagRect">
            <a:avLst/>
          </a:prstGeom>
          <a:solidFill>
            <a:srgbClr val="B91918"/>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dirty="0"/>
              <a:t>School Attendance letters sent to parents will be sent from:</a:t>
            </a:r>
          </a:p>
          <a:p>
            <a:pPr algn="ctr"/>
            <a:endParaRPr lang="en-GB"/>
          </a:p>
          <a:p>
            <a:pPr algn="ctr"/>
            <a:r>
              <a:rPr lang="en-GB" b="1" dirty="0"/>
              <a:t>noreply@astarattendance.com</a:t>
            </a:r>
          </a:p>
        </p:txBody>
      </p:sp>
      <p:pic>
        <p:nvPicPr>
          <p:cNvPr id="6" name="Picture 5" descr="A close-up of a email&#10;&#10;AI-generated content may be incorrect.">
            <a:extLst>
              <a:ext uri="{FF2B5EF4-FFF2-40B4-BE49-F238E27FC236}">
                <a16:creationId xmlns:a16="http://schemas.microsoft.com/office/drawing/2014/main" id="{A7D70501-5A56-EBC0-FD0E-FC1061D0B30D}"/>
              </a:ext>
            </a:extLst>
          </p:cNvPr>
          <p:cNvPicPr>
            <a:picLocks noChangeAspect="1"/>
          </p:cNvPicPr>
          <p:nvPr/>
        </p:nvPicPr>
        <p:blipFill>
          <a:blip r:embed="rId2"/>
          <a:stretch>
            <a:fillRect/>
          </a:stretch>
        </p:blipFill>
        <p:spPr>
          <a:xfrm>
            <a:off x="7565857" y="1248777"/>
            <a:ext cx="4269207" cy="4881814"/>
          </a:xfrm>
          <a:prstGeom prst="rect">
            <a:avLst/>
          </a:prstGeom>
        </p:spPr>
      </p:pic>
      <p:pic>
        <p:nvPicPr>
          <p:cNvPr id="8" name="Picture 7" descr="Logo&#10;&#10;Description automatically generated">
            <a:extLst>
              <a:ext uri="{FF2B5EF4-FFF2-40B4-BE49-F238E27FC236}">
                <a16:creationId xmlns:a16="http://schemas.microsoft.com/office/drawing/2014/main" id="{42D704E9-5A5C-38D3-D34B-6642981BA7B3}"/>
              </a:ext>
            </a:extLst>
          </p:cNvPr>
          <p:cNvPicPr>
            <a:picLocks noChangeAspect="1"/>
          </p:cNvPicPr>
          <p:nvPr/>
        </p:nvPicPr>
        <p:blipFill>
          <a:blip r:embed="rId3"/>
          <a:stretch>
            <a:fillRect/>
          </a:stretch>
        </p:blipFill>
        <p:spPr>
          <a:xfrm>
            <a:off x="2257" y="-88983"/>
            <a:ext cx="1409200" cy="1341021"/>
          </a:xfrm>
          <a:prstGeom prst="rect">
            <a:avLst/>
          </a:prstGeom>
        </p:spPr>
      </p:pic>
    </p:spTree>
    <p:extLst>
      <p:ext uri="{BB962C8B-B14F-4D97-AF65-F5344CB8AC3E}">
        <p14:creationId xmlns:p14="http://schemas.microsoft.com/office/powerpoint/2010/main" val="22721724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86497F-AE9B-7B92-5761-1305239FC898}"/>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9788C9-3BCC-A155-9ACB-78150161BAB9}"/>
              </a:ext>
            </a:extLst>
          </p:cNvPr>
          <p:cNvSpPr>
            <a:spLocks noGrp="1"/>
          </p:cNvSpPr>
          <p:nvPr>
            <p:ph idx="1"/>
          </p:nvPr>
        </p:nvSpPr>
        <p:spPr/>
        <p:txBody>
          <a:bodyPr vert="horz" lIns="91440" tIns="45720" rIns="91440" bIns="45720" rtlCol="0" anchor="t">
            <a:normAutofit lnSpcReduction="10000"/>
          </a:bodyPr>
          <a:lstStyle/>
          <a:p>
            <a:pPr marL="0" indent="0">
              <a:buNone/>
            </a:pPr>
            <a:r>
              <a:rPr lang="en-GB" dirty="0">
                <a:latin typeface="Avenir Next LT Pro"/>
              </a:rPr>
              <a:t>A Star – School Attendance Monitoring</a:t>
            </a:r>
            <a:endParaRPr lang="en-GB" dirty="0"/>
          </a:p>
          <a:p>
            <a:pPr marL="0" indent="0">
              <a:buNone/>
            </a:pPr>
            <a:endParaRPr lang="en-GB" dirty="0"/>
          </a:p>
          <a:p>
            <a:pPr marL="0" indent="0">
              <a:buNone/>
            </a:pPr>
            <a:r>
              <a:rPr lang="en-GB" sz="1800" dirty="0">
                <a:solidFill>
                  <a:schemeClr val="tx1"/>
                </a:solidFill>
                <a:latin typeface="Calibri"/>
                <a:ea typeface="Calibri"/>
                <a:cs typeface="Calibri"/>
              </a:rPr>
              <a:t>Receive letters from school via A Star if your child hits an absence trigger in-line with School Policy and DfE Guidance – Working together to improve attendance 19.8.2024</a:t>
            </a:r>
            <a:endParaRPr lang="en-US" sz="1800" dirty="0">
              <a:solidFill>
                <a:schemeClr val="tx1"/>
              </a:solidFill>
              <a:latin typeface="Calibri"/>
              <a:ea typeface="Calibri"/>
              <a:cs typeface="Calibri"/>
            </a:endParaRPr>
          </a:p>
          <a:p>
            <a:pPr marL="971550" lvl="1" indent="-285750">
              <a:buFont typeface="Arial"/>
              <a:buChar char="•"/>
            </a:pPr>
            <a:r>
              <a:rPr lang="en-GB" sz="1800" b="1" dirty="0">
                <a:solidFill>
                  <a:schemeClr val="tx1"/>
                </a:solidFill>
                <a:latin typeface="Calibri"/>
                <a:ea typeface="Calibri"/>
                <a:cs typeface="Calibri"/>
              </a:rPr>
              <a:t>1</a:t>
            </a:r>
            <a:r>
              <a:rPr lang="en-GB" sz="1800" b="1" baseline="30000" dirty="0">
                <a:solidFill>
                  <a:schemeClr val="tx1"/>
                </a:solidFill>
                <a:latin typeface="Calibri"/>
                <a:ea typeface="Calibri"/>
                <a:cs typeface="Calibri"/>
              </a:rPr>
              <a:t>st</a:t>
            </a:r>
            <a:r>
              <a:rPr lang="en-GB" sz="1800" b="1" dirty="0">
                <a:solidFill>
                  <a:schemeClr val="tx1"/>
                </a:solidFill>
                <a:latin typeface="Calibri"/>
                <a:ea typeface="Calibri"/>
                <a:cs typeface="Calibri"/>
              </a:rPr>
              <a:t> Stage Letter </a:t>
            </a:r>
            <a:r>
              <a:rPr lang="en-GB" sz="1800" dirty="0">
                <a:solidFill>
                  <a:schemeClr val="tx1"/>
                </a:solidFill>
                <a:latin typeface="Calibri"/>
                <a:ea typeface="Calibri"/>
                <a:cs typeface="Calibri"/>
              </a:rPr>
              <a:t>– Initial letter of concern </a:t>
            </a:r>
            <a:endParaRPr lang="en-US" sz="1800" dirty="0">
              <a:solidFill>
                <a:schemeClr val="tx1"/>
              </a:solidFill>
              <a:latin typeface="Calibri"/>
              <a:ea typeface="Calibri"/>
              <a:cs typeface="Calibri"/>
            </a:endParaRPr>
          </a:p>
          <a:p>
            <a:pPr marL="971550" lvl="1" indent="-285750">
              <a:buFont typeface="Arial"/>
              <a:buChar char="•"/>
            </a:pPr>
            <a:r>
              <a:rPr lang="en-GB" sz="1800" b="1" dirty="0">
                <a:solidFill>
                  <a:schemeClr val="tx1"/>
                </a:solidFill>
                <a:latin typeface="Calibri"/>
                <a:ea typeface="Calibri"/>
                <a:cs typeface="Calibri"/>
              </a:rPr>
              <a:t>2</a:t>
            </a:r>
            <a:r>
              <a:rPr lang="en-GB" sz="1800" b="1" baseline="30000" dirty="0">
                <a:solidFill>
                  <a:schemeClr val="tx1"/>
                </a:solidFill>
                <a:latin typeface="Calibri"/>
                <a:ea typeface="Calibri"/>
                <a:cs typeface="Calibri"/>
              </a:rPr>
              <a:t>nd</a:t>
            </a:r>
            <a:r>
              <a:rPr lang="en-GB" sz="1800" b="1" dirty="0">
                <a:solidFill>
                  <a:schemeClr val="tx1"/>
                </a:solidFill>
                <a:latin typeface="Calibri"/>
                <a:ea typeface="Calibri"/>
                <a:cs typeface="Calibri"/>
              </a:rPr>
              <a:t> Stage Letter </a:t>
            </a:r>
            <a:r>
              <a:rPr lang="en-GB" sz="1800" dirty="0">
                <a:solidFill>
                  <a:schemeClr val="tx1"/>
                </a:solidFill>
                <a:latin typeface="Calibri"/>
                <a:ea typeface="Calibri"/>
                <a:cs typeface="Calibri"/>
              </a:rPr>
              <a:t>– Still a concern, not improving – may request medical evidence for absences going forward at this stage</a:t>
            </a:r>
            <a:endParaRPr lang="en-US" sz="1800">
              <a:solidFill>
                <a:schemeClr val="tx1"/>
              </a:solidFill>
              <a:latin typeface="Calibri"/>
              <a:ea typeface="Calibri"/>
              <a:cs typeface="Calibri"/>
            </a:endParaRPr>
          </a:p>
          <a:p>
            <a:pPr marL="971550" lvl="1" indent="-285750">
              <a:buFont typeface="Arial"/>
              <a:buChar char="•"/>
            </a:pPr>
            <a:r>
              <a:rPr lang="en-GB" sz="1800" dirty="0">
                <a:solidFill>
                  <a:schemeClr val="tx1"/>
                </a:solidFill>
                <a:latin typeface="Calibri"/>
                <a:ea typeface="Calibri"/>
                <a:cs typeface="Calibri"/>
              </a:rPr>
              <a:t>Medical evidence letter/form</a:t>
            </a:r>
            <a:endParaRPr lang="en-US" sz="1800">
              <a:solidFill>
                <a:schemeClr val="tx1"/>
              </a:solidFill>
              <a:latin typeface="Calibri"/>
              <a:ea typeface="Calibri"/>
              <a:cs typeface="Calibri"/>
            </a:endParaRPr>
          </a:p>
          <a:p>
            <a:pPr marL="971550" lvl="1" indent="-285750">
              <a:buFont typeface="Arial"/>
              <a:buChar char="•"/>
            </a:pPr>
            <a:r>
              <a:rPr lang="en-GB" sz="1800" b="1" dirty="0">
                <a:solidFill>
                  <a:schemeClr val="tx1"/>
                </a:solidFill>
                <a:latin typeface="Calibri"/>
                <a:ea typeface="Calibri"/>
                <a:cs typeface="Calibri"/>
              </a:rPr>
              <a:t>3</a:t>
            </a:r>
            <a:r>
              <a:rPr lang="en-GB" sz="1800" b="1" baseline="30000" dirty="0">
                <a:solidFill>
                  <a:schemeClr val="tx1"/>
                </a:solidFill>
                <a:latin typeface="Calibri"/>
                <a:ea typeface="Calibri"/>
                <a:cs typeface="Calibri"/>
              </a:rPr>
              <a:t>rd</a:t>
            </a:r>
            <a:r>
              <a:rPr lang="en-GB" sz="1800" b="1" dirty="0">
                <a:solidFill>
                  <a:schemeClr val="tx1"/>
                </a:solidFill>
                <a:latin typeface="Calibri"/>
                <a:ea typeface="Calibri"/>
                <a:cs typeface="Calibri"/>
              </a:rPr>
              <a:t> Stage Letter </a:t>
            </a:r>
            <a:r>
              <a:rPr lang="en-GB" sz="1800" dirty="0">
                <a:solidFill>
                  <a:schemeClr val="tx1"/>
                </a:solidFill>
                <a:latin typeface="Calibri"/>
                <a:ea typeface="Calibri"/>
                <a:cs typeface="Calibri"/>
              </a:rPr>
              <a:t>– Serious concerns, attendance rates worsening with no improvement – Targets to be set for improvement</a:t>
            </a:r>
            <a:endParaRPr lang="en-US" sz="1800">
              <a:solidFill>
                <a:schemeClr val="tx1"/>
              </a:solidFill>
              <a:latin typeface="Calibri"/>
              <a:ea typeface="Calibri"/>
              <a:cs typeface="Calibri"/>
            </a:endParaRPr>
          </a:p>
          <a:p>
            <a:pPr marL="971550" lvl="1" indent="-285750">
              <a:buFont typeface="Arial"/>
              <a:buChar char="•"/>
            </a:pPr>
            <a:r>
              <a:rPr lang="en-GB" sz="1800" b="1" dirty="0">
                <a:solidFill>
                  <a:schemeClr val="tx1"/>
                </a:solidFill>
                <a:latin typeface="Calibri"/>
                <a:ea typeface="Calibri"/>
                <a:cs typeface="Calibri"/>
              </a:rPr>
              <a:t>4</a:t>
            </a:r>
            <a:r>
              <a:rPr lang="en-GB" sz="1800" b="1" baseline="30000" dirty="0">
                <a:solidFill>
                  <a:schemeClr val="tx1"/>
                </a:solidFill>
                <a:latin typeface="Calibri"/>
                <a:ea typeface="Calibri"/>
                <a:cs typeface="Calibri"/>
              </a:rPr>
              <a:t>th</a:t>
            </a:r>
            <a:r>
              <a:rPr lang="en-GB" sz="1800" b="1" dirty="0">
                <a:solidFill>
                  <a:schemeClr val="tx1"/>
                </a:solidFill>
                <a:latin typeface="Calibri"/>
                <a:ea typeface="Calibri"/>
                <a:cs typeface="Calibri"/>
              </a:rPr>
              <a:t> Stage Letter </a:t>
            </a:r>
            <a:r>
              <a:rPr lang="en-GB" sz="1800" dirty="0">
                <a:solidFill>
                  <a:schemeClr val="tx1"/>
                </a:solidFill>
                <a:latin typeface="Calibri"/>
                <a:ea typeface="Calibri"/>
                <a:cs typeface="Calibri"/>
              </a:rPr>
              <a:t>– Referral to Local Authority Education Welfare Services</a:t>
            </a:r>
            <a:endParaRPr lang="en-GB" sz="1800" dirty="0">
              <a:solidFill>
                <a:schemeClr val="tx1"/>
              </a:solidFill>
              <a:ea typeface="Calibri"/>
              <a:cs typeface="Calibri"/>
            </a:endParaRPr>
          </a:p>
          <a:p>
            <a:pPr lvl="1" indent="0">
              <a:buNone/>
            </a:pPr>
            <a:endParaRPr lang="en-GB" sz="1800" dirty="0">
              <a:solidFill>
                <a:schemeClr val="tx1"/>
              </a:solidFill>
              <a:latin typeface="Calibri"/>
              <a:ea typeface="Calibri"/>
              <a:cs typeface="Calibri"/>
            </a:endParaRPr>
          </a:p>
          <a:p>
            <a:pPr lvl="1" indent="0">
              <a:buNone/>
            </a:pPr>
            <a:r>
              <a:rPr lang="en-GB" sz="1800" i="1" dirty="0">
                <a:solidFill>
                  <a:schemeClr val="tx1"/>
                </a:solidFill>
                <a:latin typeface="Calibri"/>
                <a:ea typeface="Calibri"/>
                <a:cs typeface="Calibri"/>
              </a:rPr>
              <a:t>Under Section 444 of the Education Act 1996, a criminal offence is committed if a registered pupil does not attend school regularly. The Attendance Service can issue a Penalty Notice to parents if a child has missed 10 or more sessions without permission from the school, the Local Authority Attendance Team can also instigate criminal proceedings against you in the Magistrates Court under section 444 of the Education Act 1996.</a:t>
            </a:r>
            <a:endParaRPr lang="en-GB" sz="1800" i="1">
              <a:solidFill>
                <a:schemeClr val="tx1"/>
              </a:solidFill>
            </a:endParaRPr>
          </a:p>
          <a:p>
            <a:pPr marL="0" indent="0">
              <a:buNone/>
            </a:pPr>
            <a:endParaRPr lang="en-GB" dirty="0"/>
          </a:p>
        </p:txBody>
      </p:sp>
      <p:pic>
        <p:nvPicPr>
          <p:cNvPr id="4" name="Picture 3" descr="Logo&#10;&#10;Description automatically generated">
            <a:extLst>
              <a:ext uri="{FF2B5EF4-FFF2-40B4-BE49-F238E27FC236}">
                <a16:creationId xmlns:a16="http://schemas.microsoft.com/office/drawing/2014/main" id="{C830A592-A0AA-367A-CC3E-4607A3A5D29E}"/>
              </a:ext>
            </a:extLst>
          </p:cNvPr>
          <p:cNvPicPr>
            <a:picLocks noChangeAspect="1"/>
          </p:cNvPicPr>
          <p:nvPr/>
        </p:nvPicPr>
        <p:blipFill>
          <a:blip r:embed="rId2"/>
          <a:stretch>
            <a:fillRect/>
          </a:stretch>
        </p:blipFill>
        <p:spPr>
          <a:xfrm>
            <a:off x="2257" y="-88983"/>
            <a:ext cx="1409200" cy="1341021"/>
          </a:xfrm>
          <a:prstGeom prst="rect">
            <a:avLst/>
          </a:prstGeom>
        </p:spPr>
      </p:pic>
    </p:spTree>
    <p:extLst>
      <p:ext uri="{BB962C8B-B14F-4D97-AF65-F5344CB8AC3E}">
        <p14:creationId xmlns:p14="http://schemas.microsoft.com/office/powerpoint/2010/main" val="15093370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610AA-E5BE-234C-94FF-4B0D098764C0}"/>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CFE482F-953B-2359-BE48-DD2BF1D70730}"/>
              </a:ext>
            </a:extLst>
          </p:cNvPr>
          <p:cNvSpPr>
            <a:spLocks noGrp="1"/>
          </p:cNvSpPr>
          <p:nvPr>
            <p:ph idx="1"/>
          </p:nvPr>
        </p:nvSpPr>
        <p:spPr/>
        <p:txBody>
          <a:bodyPr vert="horz" lIns="91440" tIns="45720" rIns="91440" bIns="45720" rtlCol="0" anchor="t">
            <a:normAutofit/>
          </a:bodyPr>
          <a:lstStyle/>
          <a:p>
            <a:pPr marL="0" indent="0">
              <a:buNone/>
            </a:pPr>
            <a:r>
              <a:rPr lang="en-GB" dirty="0">
                <a:latin typeface="Avenir Next LT Pro"/>
              </a:rPr>
              <a:t>A Star – School Attendance Improvement and commitment to improving attendance rates in school. (September 2025)</a:t>
            </a:r>
            <a:endParaRPr lang="en-GB" dirty="0"/>
          </a:p>
          <a:p>
            <a:pPr marL="0" indent="0">
              <a:buNone/>
            </a:pPr>
            <a:r>
              <a:rPr lang="en-GB" dirty="0">
                <a:latin typeface="Avenir Next LT Pro"/>
              </a:rPr>
              <a:t> </a:t>
            </a:r>
          </a:p>
        </p:txBody>
      </p:sp>
      <p:pic>
        <p:nvPicPr>
          <p:cNvPr id="4" name="Picture 3">
            <a:extLst>
              <a:ext uri="{FF2B5EF4-FFF2-40B4-BE49-F238E27FC236}">
                <a16:creationId xmlns:a16="http://schemas.microsoft.com/office/drawing/2014/main" id="{BD0666B7-C877-6ECD-6E0E-E65C5D268A16}"/>
              </a:ext>
            </a:extLst>
          </p:cNvPr>
          <p:cNvPicPr>
            <a:picLocks noChangeAspect="1"/>
          </p:cNvPicPr>
          <p:nvPr/>
        </p:nvPicPr>
        <p:blipFill>
          <a:blip r:embed="rId2"/>
          <a:stretch>
            <a:fillRect/>
          </a:stretch>
        </p:blipFill>
        <p:spPr>
          <a:xfrm>
            <a:off x="833688" y="2187742"/>
            <a:ext cx="6644440" cy="3906253"/>
          </a:xfrm>
          <a:prstGeom prst="rect">
            <a:avLst/>
          </a:prstGeom>
        </p:spPr>
      </p:pic>
      <p:pic>
        <p:nvPicPr>
          <p:cNvPr id="6" name="Picture 5" descr="Logo&#10;&#10;Description automatically generated">
            <a:extLst>
              <a:ext uri="{FF2B5EF4-FFF2-40B4-BE49-F238E27FC236}">
                <a16:creationId xmlns:a16="http://schemas.microsoft.com/office/drawing/2014/main" id="{0DAE83BD-D669-CEB2-F22B-1EC44B5D3302}"/>
              </a:ext>
            </a:extLst>
          </p:cNvPr>
          <p:cNvPicPr>
            <a:picLocks noChangeAspect="1"/>
          </p:cNvPicPr>
          <p:nvPr/>
        </p:nvPicPr>
        <p:blipFill>
          <a:blip r:embed="rId3"/>
          <a:stretch>
            <a:fillRect/>
          </a:stretch>
        </p:blipFill>
        <p:spPr>
          <a:xfrm>
            <a:off x="2257" y="-88983"/>
            <a:ext cx="1409200" cy="1341021"/>
          </a:xfrm>
          <a:prstGeom prst="rect">
            <a:avLst/>
          </a:prstGeom>
        </p:spPr>
      </p:pic>
    </p:spTree>
    <p:extLst>
      <p:ext uri="{BB962C8B-B14F-4D97-AF65-F5344CB8AC3E}">
        <p14:creationId xmlns:p14="http://schemas.microsoft.com/office/powerpoint/2010/main" val="3236922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86A86C-D1D2-90AD-D562-701FC7DFFC79}"/>
              </a:ext>
            </a:extLst>
          </p:cNvPr>
          <p:cNvSpPr>
            <a:spLocks noGrp="1"/>
          </p:cNvSpPr>
          <p:nvPr>
            <p:ph idx="1"/>
          </p:nvPr>
        </p:nvSpPr>
        <p:spPr/>
        <p:txBody>
          <a:bodyPr>
            <a:normAutofit fontScale="92500"/>
          </a:bodyPr>
          <a:lstStyle/>
          <a:p>
            <a:pPr marL="0" indent="0">
              <a:buNone/>
            </a:pPr>
            <a:r>
              <a:rPr lang="en-GB" b="1" dirty="0"/>
              <a:t>Working Together to Improve School Attendance </a:t>
            </a:r>
          </a:p>
          <a:p>
            <a:pPr marL="0" indent="0">
              <a:buNone/>
            </a:pPr>
            <a:endParaRPr lang="en-GB" dirty="0"/>
          </a:p>
          <a:p>
            <a:pPr marL="0" indent="0">
              <a:buNone/>
            </a:pPr>
            <a:r>
              <a:rPr lang="en-GB" dirty="0"/>
              <a:t>New government legislation that came into practice August 2024</a:t>
            </a:r>
          </a:p>
          <a:p>
            <a:pPr marL="0" indent="0">
              <a:buNone/>
            </a:pPr>
            <a:r>
              <a:rPr lang="en-GB" dirty="0"/>
              <a:t>Referral to Education Welfare can be made by schools for 10 unauthorised absences in 10 week period. This is a rolling 10 weeks. </a:t>
            </a:r>
          </a:p>
          <a:p>
            <a:pPr marL="0" indent="0">
              <a:buNone/>
            </a:pPr>
            <a:r>
              <a:rPr lang="en-GB" b="1" dirty="0"/>
              <a:t>Penalties are per parent, per pupil</a:t>
            </a:r>
          </a:p>
          <a:p>
            <a:pPr marL="0" indent="0">
              <a:buNone/>
            </a:pPr>
            <a:r>
              <a:rPr lang="en-GB" dirty="0"/>
              <a:t>First referral will open a three-year window of attendance monitoring</a:t>
            </a:r>
          </a:p>
          <a:p>
            <a:pPr marL="0" indent="0">
              <a:buNone/>
            </a:pPr>
            <a:r>
              <a:rPr lang="en-GB" i="1" dirty="0"/>
              <a:t>First referral- </a:t>
            </a:r>
            <a:r>
              <a:rPr lang="en-GB" dirty="0"/>
              <a:t>Penalty Notice £160 but if paid in 21 days reduced to £80</a:t>
            </a:r>
          </a:p>
          <a:p>
            <a:pPr marL="0" indent="0">
              <a:buNone/>
            </a:pPr>
            <a:r>
              <a:rPr lang="en-GB" i="1" dirty="0"/>
              <a:t>Second referral- </a:t>
            </a:r>
            <a:r>
              <a:rPr lang="en-GB" dirty="0"/>
              <a:t>Penalty Notice £160 Fixed </a:t>
            </a:r>
          </a:p>
          <a:p>
            <a:pPr marL="0" indent="0">
              <a:buNone/>
            </a:pPr>
            <a:r>
              <a:rPr lang="en-GB" i="1" dirty="0"/>
              <a:t>Third referral </a:t>
            </a:r>
            <a:r>
              <a:rPr lang="en-GB" dirty="0"/>
              <a:t>– Magistrates Court – Fine up to £1000 and a DBS offence </a:t>
            </a:r>
          </a:p>
          <a:p>
            <a:pPr marL="0" indent="0">
              <a:buNone/>
            </a:pPr>
            <a:endParaRPr lang="en-GB" b="1" dirty="0"/>
          </a:p>
        </p:txBody>
      </p:sp>
      <p:pic>
        <p:nvPicPr>
          <p:cNvPr id="4" name="Picture 3" descr="Logo&#10;&#10;Description automatically generated">
            <a:extLst>
              <a:ext uri="{FF2B5EF4-FFF2-40B4-BE49-F238E27FC236}">
                <a16:creationId xmlns:a16="http://schemas.microsoft.com/office/drawing/2014/main" id="{03BF56DE-8324-9837-3CEE-5DFFBECA3CDC}"/>
              </a:ext>
            </a:extLst>
          </p:cNvPr>
          <p:cNvPicPr>
            <a:picLocks noChangeAspect="1"/>
          </p:cNvPicPr>
          <p:nvPr/>
        </p:nvPicPr>
        <p:blipFill>
          <a:blip r:embed="rId2"/>
          <a:stretch>
            <a:fillRect/>
          </a:stretch>
        </p:blipFill>
        <p:spPr>
          <a:xfrm>
            <a:off x="2257" y="-88983"/>
            <a:ext cx="1409200" cy="1341021"/>
          </a:xfrm>
          <a:prstGeom prst="rect">
            <a:avLst/>
          </a:prstGeom>
        </p:spPr>
      </p:pic>
    </p:spTree>
    <p:extLst>
      <p:ext uri="{BB962C8B-B14F-4D97-AF65-F5344CB8AC3E}">
        <p14:creationId xmlns:p14="http://schemas.microsoft.com/office/powerpoint/2010/main" val="5568363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D6C926A-D101-4303-C540-2F7D90A1CA29}"/>
              </a:ext>
            </a:extLst>
          </p:cNvPr>
          <p:cNvSpPr>
            <a:spLocks noGrp="1"/>
          </p:cNvSpPr>
          <p:nvPr>
            <p:ph idx="1"/>
          </p:nvPr>
        </p:nvSpPr>
        <p:spPr/>
        <p:txBody>
          <a:bodyPr vert="horz" lIns="91440" tIns="45720" rIns="91440" bIns="45720" rtlCol="0" anchor="t">
            <a:normAutofit/>
          </a:bodyPr>
          <a:lstStyle/>
          <a:p>
            <a:pPr marL="0" indent="0">
              <a:buNone/>
            </a:pPr>
            <a:r>
              <a:rPr lang="en-US" b="1" dirty="0">
                <a:latin typeface="Avenir Next LT Pro"/>
              </a:rPr>
              <a:t>Support and Guidance – Improving Attendance in school</a:t>
            </a:r>
            <a:endParaRPr lang="en-US" b="1"/>
          </a:p>
          <a:p>
            <a:pPr marL="0" indent="0">
              <a:buNone/>
            </a:pPr>
            <a:endParaRPr lang="en-US" dirty="0">
              <a:latin typeface="Avenir Next LT Pro"/>
            </a:endParaRPr>
          </a:p>
          <a:p>
            <a:pPr marL="0" indent="0">
              <a:buNone/>
            </a:pPr>
            <a:r>
              <a:rPr lang="en-US" dirty="0">
                <a:latin typeface="Avenir Next LT Pro"/>
              </a:rPr>
              <a:t>School launches 2 new initiatives in Autumn Term 2025:</a:t>
            </a:r>
            <a:endParaRPr lang="en-US" dirty="0"/>
          </a:p>
          <a:p>
            <a:pPr marL="0" indent="0">
              <a:buNone/>
            </a:pPr>
            <a:endParaRPr lang="en-US" dirty="0"/>
          </a:p>
          <a:p>
            <a:pPr marL="514350" indent="-514350">
              <a:buAutoNum type="arabicPeriod"/>
            </a:pPr>
            <a:r>
              <a:rPr lang="en-US" dirty="0">
                <a:latin typeface="Avenir Next LT Pro"/>
              </a:rPr>
              <a:t>Attendance Heroes</a:t>
            </a:r>
          </a:p>
          <a:p>
            <a:pPr marL="514350" indent="-514350">
              <a:buAutoNum type="arabicPeriod"/>
            </a:pPr>
            <a:endParaRPr lang="en-US" dirty="0"/>
          </a:p>
          <a:p>
            <a:pPr marL="514350" indent="-514350">
              <a:buAutoNum type="arabicPeriod"/>
            </a:pPr>
            <a:r>
              <a:rPr lang="en-US" dirty="0">
                <a:latin typeface="Avenir Next LT Pro"/>
              </a:rPr>
              <a:t>Helpful Bear</a:t>
            </a:r>
            <a:endParaRPr lang="en-US" dirty="0"/>
          </a:p>
        </p:txBody>
      </p:sp>
      <p:pic>
        <p:nvPicPr>
          <p:cNvPr id="4" name="Picture 3" descr="Logo&#10;&#10;Description automatically generated">
            <a:extLst>
              <a:ext uri="{FF2B5EF4-FFF2-40B4-BE49-F238E27FC236}">
                <a16:creationId xmlns:a16="http://schemas.microsoft.com/office/drawing/2014/main" id="{2E04EC11-0C09-2371-B7EE-1D12D2C4E1FF}"/>
              </a:ext>
            </a:extLst>
          </p:cNvPr>
          <p:cNvPicPr>
            <a:picLocks noChangeAspect="1"/>
          </p:cNvPicPr>
          <p:nvPr/>
        </p:nvPicPr>
        <p:blipFill>
          <a:blip r:embed="rId2"/>
          <a:stretch>
            <a:fillRect/>
          </a:stretch>
        </p:blipFill>
        <p:spPr>
          <a:xfrm>
            <a:off x="2257" y="-88983"/>
            <a:ext cx="1409200" cy="1341021"/>
          </a:xfrm>
          <a:prstGeom prst="rect">
            <a:avLst/>
          </a:prstGeom>
        </p:spPr>
      </p:pic>
    </p:spTree>
    <p:extLst>
      <p:ext uri="{BB962C8B-B14F-4D97-AF65-F5344CB8AC3E}">
        <p14:creationId xmlns:p14="http://schemas.microsoft.com/office/powerpoint/2010/main" val="16389098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223266"/>
        </a:solidFill>
        <a:effectLst/>
      </p:bgPr>
    </p:bg>
    <p:spTree>
      <p:nvGrpSpPr>
        <p:cNvPr id="1" name=""/>
        <p:cNvGrpSpPr/>
        <p:nvPr/>
      </p:nvGrpSpPr>
      <p:grpSpPr>
        <a:xfrm>
          <a:off x="0" y="0"/>
          <a:ext cx="0" cy="0"/>
          <a:chOff x="0" y="0"/>
          <a:chExt cx="0" cy="0"/>
        </a:xfrm>
      </p:grpSpPr>
      <p:grpSp>
        <p:nvGrpSpPr>
          <p:cNvPr id="2" name="Group 2"/>
          <p:cNvGrpSpPr/>
          <p:nvPr/>
        </p:nvGrpSpPr>
        <p:grpSpPr>
          <a:xfrm>
            <a:off x="2264687" y="2656035"/>
            <a:ext cx="8227287" cy="2071428"/>
            <a:chOff x="0" y="-9525"/>
            <a:chExt cx="16454574" cy="4142855"/>
          </a:xfrm>
        </p:grpSpPr>
        <p:sp>
          <p:nvSpPr>
            <p:cNvPr id="3" name="TextBox 3"/>
            <p:cNvSpPr txBox="1"/>
            <p:nvPr/>
          </p:nvSpPr>
          <p:spPr>
            <a:xfrm>
              <a:off x="0" y="-9525"/>
              <a:ext cx="16454574" cy="3436837"/>
            </a:xfrm>
            <a:prstGeom prst="rect">
              <a:avLst/>
            </a:prstGeom>
          </p:spPr>
          <p:txBody>
            <a:bodyPr lIns="0" tIns="0" rIns="0" bIns="0" rtlCol="0" anchor="t">
              <a:spAutoFit/>
            </a:bodyPr>
            <a:lstStyle/>
            <a:p>
              <a:pPr algn="ctr" defTabSz="609630">
                <a:lnSpc>
                  <a:spcPts val="6668"/>
                </a:lnSpc>
              </a:pPr>
              <a:r>
                <a:rPr lang="en-US" sz="6668" spc="260">
                  <a:solidFill>
                    <a:srgbClr val="FEFEFE"/>
                  </a:solidFill>
                  <a:latin typeface="Avenir Bold"/>
                  <a:ea typeface="Avenir Bold"/>
                  <a:cs typeface="Avenir Bold"/>
                  <a:sym typeface="Avenir Bold"/>
                </a:rPr>
                <a:t>Welcome to </a:t>
              </a:r>
            </a:p>
            <a:p>
              <a:pPr algn="ctr" defTabSz="609630">
                <a:lnSpc>
                  <a:spcPts val="6668"/>
                </a:lnSpc>
              </a:pPr>
              <a:r>
                <a:rPr lang="en-US" sz="6668" spc="260">
                  <a:solidFill>
                    <a:srgbClr val="FEFEFE"/>
                  </a:solidFill>
                  <a:latin typeface="Avenir Bold"/>
                  <a:ea typeface="Avenir Bold"/>
                  <a:cs typeface="Avenir Bold"/>
                  <a:sym typeface="Avenir Bold"/>
                </a:rPr>
                <a:t>Little </a:t>
              </a:r>
              <a:r>
                <a:rPr lang="en-US" sz="6668" spc="260">
                  <a:solidFill>
                    <a:srgbClr val="FFAB33"/>
                  </a:solidFill>
                  <a:latin typeface="Avenir Bold"/>
                  <a:ea typeface="Avenir Bold"/>
                  <a:cs typeface="Avenir Bold"/>
                  <a:sym typeface="Avenir Bold"/>
                </a:rPr>
                <a:t>Heroes</a:t>
              </a:r>
            </a:p>
          </p:txBody>
        </p:sp>
        <p:sp>
          <p:nvSpPr>
            <p:cNvPr id="4" name="TextBox 4"/>
            <p:cNvSpPr txBox="1"/>
            <p:nvPr/>
          </p:nvSpPr>
          <p:spPr>
            <a:xfrm>
              <a:off x="2906938" y="3774258"/>
              <a:ext cx="10640700" cy="359072"/>
            </a:xfrm>
            <a:prstGeom prst="rect">
              <a:avLst/>
            </a:prstGeom>
          </p:spPr>
          <p:txBody>
            <a:bodyPr lIns="0" tIns="0" rIns="0" bIns="0" rtlCol="0" anchor="t">
              <a:spAutoFit/>
            </a:bodyPr>
            <a:lstStyle/>
            <a:p>
              <a:pPr algn="ctr" defTabSz="609630">
                <a:lnSpc>
                  <a:spcPts val="1403"/>
                </a:lnSpc>
                <a:spcBef>
                  <a:spcPct val="0"/>
                </a:spcBef>
              </a:pPr>
              <a:endParaRPr sz="1200">
                <a:solidFill>
                  <a:prstClr val="black"/>
                </a:solidFill>
                <a:latin typeface="Calibri"/>
              </a:endParaRPr>
            </a:p>
          </p:txBody>
        </p:sp>
      </p:grpSp>
      <p:sp>
        <p:nvSpPr>
          <p:cNvPr id="5" name="Freeform 5"/>
          <p:cNvSpPr/>
          <p:nvPr/>
        </p:nvSpPr>
        <p:spPr>
          <a:xfrm>
            <a:off x="1067305" y="1589405"/>
            <a:ext cx="2394764" cy="4700994"/>
          </a:xfrm>
          <a:custGeom>
            <a:avLst/>
            <a:gdLst/>
            <a:ahLst/>
            <a:cxnLst/>
            <a:rect l="l" t="t" r="r" b="b"/>
            <a:pathLst>
              <a:path w="3592146" h="7051491">
                <a:moveTo>
                  <a:pt x="0" y="0"/>
                </a:moveTo>
                <a:lnTo>
                  <a:pt x="3592146" y="0"/>
                </a:lnTo>
                <a:lnTo>
                  <a:pt x="3592146" y="7051491"/>
                </a:lnTo>
                <a:lnTo>
                  <a:pt x="0" y="7051491"/>
                </a:lnTo>
                <a:lnTo>
                  <a:pt x="0" y="0"/>
                </a:lnTo>
                <a:close/>
              </a:path>
            </a:pathLst>
          </a:custGeom>
          <a:blipFill>
            <a:blip r:embed="rId2"/>
            <a:stretch>
              <a:fillRect r="-98151" b="-941"/>
            </a:stretch>
          </a:blipFill>
        </p:spPr>
        <p:txBody>
          <a:bodyPr/>
          <a:lstStyle/>
          <a:p>
            <a:pPr defTabSz="609630"/>
            <a:endParaRPr lang="en-GB" sz="1200">
              <a:solidFill>
                <a:prstClr val="black"/>
              </a:solidFill>
              <a:latin typeface="Calibri"/>
            </a:endParaRPr>
          </a:p>
        </p:txBody>
      </p:sp>
      <p:sp>
        <p:nvSpPr>
          <p:cNvPr id="6" name="Freeform 6"/>
          <p:cNvSpPr/>
          <p:nvPr/>
        </p:nvSpPr>
        <p:spPr>
          <a:xfrm>
            <a:off x="9108699" y="1792018"/>
            <a:ext cx="2573881" cy="4639738"/>
          </a:xfrm>
          <a:custGeom>
            <a:avLst/>
            <a:gdLst/>
            <a:ahLst/>
            <a:cxnLst/>
            <a:rect l="l" t="t" r="r" b="b"/>
            <a:pathLst>
              <a:path w="3860822" h="6959607">
                <a:moveTo>
                  <a:pt x="0" y="0"/>
                </a:moveTo>
                <a:lnTo>
                  <a:pt x="3860822" y="0"/>
                </a:lnTo>
                <a:lnTo>
                  <a:pt x="3860822" y="6959607"/>
                </a:lnTo>
                <a:lnTo>
                  <a:pt x="0" y="6959607"/>
                </a:lnTo>
                <a:lnTo>
                  <a:pt x="0" y="0"/>
                </a:lnTo>
                <a:close/>
              </a:path>
            </a:pathLst>
          </a:custGeom>
          <a:blipFill>
            <a:blip r:embed="rId3"/>
            <a:stretch>
              <a:fillRect l="-82460" t="-774" r="-1038" b="-1020"/>
            </a:stretch>
          </a:blipFill>
        </p:spPr>
        <p:txBody>
          <a:bodyPr/>
          <a:lstStyle/>
          <a:p>
            <a:pPr defTabSz="609630"/>
            <a:endParaRPr lang="en-GB" sz="1200">
              <a:solidFill>
                <a:prstClr val="black"/>
              </a:solidFill>
              <a:latin typeface="Calibri"/>
            </a:endParaRPr>
          </a:p>
        </p:txBody>
      </p:sp>
      <p:sp>
        <p:nvSpPr>
          <p:cNvPr id="7" name="Freeform 7"/>
          <p:cNvSpPr/>
          <p:nvPr/>
        </p:nvSpPr>
        <p:spPr>
          <a:xfrm>
            <a:off x="1067305" y="610052"/>
            <a:ext cx="2346665" cy="546883"/>
          </a:xfrm>
          <a:custGeom>
            <a:avLst/>
            <a:gdLst/>
            <a:ahLst/>
            <a:cxnLst/>
            <a:rect l="l" t="t" r="r" b="b"/>
            <a:pathLst>
              <a:path w="3519998" h="820324">
                <a:moveTo>
                  <a:pt x="0" y="0"/>
                </a:moveTo>
                <a:lnTo>
                  <a:pt x="3519998" y="0"/>
                </a:lnTo>
                <a:lnTo>
                  <a:pt x="3519998" y="820324"/>
                </a:lnTo>
                <a:lnTo>
                  <a:pt x="0" y="820324"/>
                </a:lnTo>
                <a:lnTo>
                  <a:pt x="0" y="0"/>
                </a:lnTo>
                <a:close/>
              </a:path>
            </a:pathLst>
          </a:custGeom>
          <a:blipFill>
            <a:blip r:embed="rId4"/>
            <a:stretch>
              <a:fillRect/>
            </a:stretch>
          </a:blipFill>
        </p:spPr>
        <p:txBody>
          <a:bodyPr/>
          <a:lstStyle/>
          <a:p>
            <a:pPr defTabSz="609630"/>
            <a:endParaRPr lang="en-GB" sz="1200">
              <a:solidFill>
                <a:prstClr val="black"/>
              </a:solidFill>
              <a:latin typeface="Calibri"/>
            </a:endParaRPr>
          </a:p>
        </p:txBody>
      </p:sp>
    </p:spTree>
    <p:extLst>
      <p:ext uri="{BB962C8B-B14F-4D97-AF65-F5344CB8AC3E}">
        <p14:creationId xmlns:p14="http://schemas.microsoft.com/office/powerpoint/2010/main" val="3694592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223266"/>
        </a:solidFill>
        <a:effectLst/>
      </p:bgPr>
    </p:bg>
    <p:spTree>
      <p:nvGrpSpPr>
        <p:cNvPr id="1" name=""/>
        <p:cNvGrpSpPr/>
        <p:nvPr/>
      </p:nvGrpSpPr>
      <p:grpSpPr>
        <a:xfrm>
          <a:off x="0" y="0"/>
          <a:ext cx="0" cy="0"/>
          <a:chOff x="0" y="0"/>
          <a:chExt cx="0" cy="0"/>
        </a:xfrm>
      </p:grpSpPr>
      <p:sp>
        <p:nvSpPr>
          <p:cNvPr id="2" name="Freeform 2"/>
          <p:cNvSpPr/>
          <p:nvPr/>
        </p:nvSpPr>
        <p:spPr>
          <a:xfrm>
            <a:off x="1283442" y="1014352"/>
            <a:ext cx="2445857" cy="4801291"/>
          </a:xfrm>
          <a:custGeom>
            <a:avLst/>
            <a:gdLst/>
            <a:ahLst/>
            <a:cxnLst/>
            <a:rect l="l" t="t" r="r" b="b"/>
            <a:pathLst>
              <a:path w="3668786" h="7201937">
                <a:moveTo>
                  <a:pt x="0" y="0"/>
                </a:moveTo>
                <a:lnTo>
                  <a:pt x="3668785" y="0"/>
                </a:lnTo>
                <a:lnTo>
                  <a:pt x="3668785" y="7201937"/>
                </a:lnTo>
                <a:lnTo>
                  <a:pt x="0" y="7201937"/>
                </a:lnTo>
                <a:lnTo>
                  <a:pt x="0" y="0"/>
                </a:lnTo>
                <a:close/>
              </a:path>
            </a:pathLst>
          </a:custGeom>
          <a:blipFill>
            <a:blip r:embed="rId2"/>
            <a:stretch>
              <a:fillRect r="-98151" b="-941"/>
            </a:stretch>
          </a:blipFill>
        </p:spPr>
        <p:txBody>
          <a:bodyPr/>
          <a:lstStyle/>
          <a:p>
            <a:pPr defTabSz="609630"/>
            <a:endParaRPr lang="en-GB" sz="1200">
              <a:solidFill>
                <a:prstClr val="black"/>
              </a:solidFill>
              <a:latin typeface="Calibri"/>
            </a:endParaRPr>
          </a:p>
        </p:txBody>
      </p:sp>
      <p:sp>
        <p:nvSpPr>
          <p:cNvPr id="3" name="Freeform 3"/>
          <p:cNvSpPr/>
          <p:nvPr/>
        </p:nvSpPr>
        <p:spPr>
          <a:xfrm>
            <a:off x="3489740" y="1218729"/>
            <a:ext cx="2626865" cy="4528103"/>
          </a:xfrm>
          <a:custGeom>
            <a:avLst/>
            <a:gdLst/>
            <a:ahLst/>
            <a:cxnLst/>
            <a:rect l="l" t="t" r="r" b="b"/>
            <a:pathLst>
              <a:path w="3940298" h="6792154">
                <a:moveTo>
                  <a:pt x="0" y="0"/>
                </a:moveTo>
                <a:lnTo>
                  <a:pt x="3940298" y="0"/>
                </a:lnTo>
                <a:lnTo>
                  <a:pt x="3940298" y="6792155"/>
                </a:lnTo>
                <a:lnTo>
                  <a:pt x="0" y="6792155"/>
                </a:lnTo>
                <a:lnTo>
                  <a:pt x="0" y="0"/>
                </a:lnTo>
                <a:close/>
              </a:path>
            </a:pathLst>
          </a:custGeom>
          <a:blipFill>
            <a:blip r:embed="rId3"/>
            <a:stretch>
              <a:fillRect l="-82460" t="-810" r="-1038" b="-5642"/>
            </a:stretch>
          </a:blipFill>
        </p:spPr>
        <p:txBody>
          <a:bodyPr/>
          <a:lstStyle/>
          <a:p>
            <a:pPr defTabSz="609630"/>
            <a:endParaRPr lang="en-GB" sz="1200">
              <a:solidFill>
                <a:prstClr val="black"/>
              </a:solidFill>
              <a:latin typeface="Calibri"/>
            </a:endParaRPr>
          </a:p>
        </p:txBody>
      </p:sp>
      <p:grpSp>
        <p:nvGrpSpPr>
          <p:cNvPr id="4" name="Group 4"/>
          <p:cNvGrpSpPr/>
          <p:nvPr/>
        </p:nvGrpSpPr>
        <p:grpSpPr>
          <a:xfrm>
            <a:off x="6918101" y="2087863"/>
            <a:ext cx="6638905" cy="3812585"/>
            <a:chOff x="0" y="0"/>
            <a:chExt cx="13277809" cy="7625170"/>
          </a:xfrm>
        </p:grpSpPr>
        <p:sp>
          <p:nvSpPr>
            <p:cNvPr id="5" name="TextBox 5"/>
            <p:cNvSpPr txBox="1"/>
            <p:nvPr/>
          </p:nvSpPr>
          <p:spPr>
            <a:xfrm>
              <a:off x="0" y="0"/>
              <a:ext cx="13277809" cy="6873676"/>
            </a:xfrm>
            <a:prstGeom prst="rect">
              <a:avLst/>
            </a:prstGeom>
          </p:spPr>
          <p:txBody>
            <a:bodyPr lIns="0" tIns="0" rIns="0" bIns="0" rtlCol="0" anchor="t">
              <a:spAutoFit/>
            </a:bodyPr>
            <a:lstStyle/>
            <a:p>
              <a:pPr algn="just" defTabSz="609630">
                <a:lnSpc>
                  <a:spcPts val="6666"/>
                </a:lnSpc>
              </a:pPr>
              <a:r>
                <a:rPr lang="en-US" sz="6666" spc="-266">
                  <a:solidFill>
                    <a:srgbClr val="FFAB33"/>
                  </a:solidFill>
                  <a:latin typeface="Avenir Bold"/>
                  <a:ea typeface="Avenir Bold"/>
                  <a:cs typeface="Avenir Bold"/>
                  <a:sym typeface="Avenir Bold"/>
                </a:rPr>
                <a:t>H</a:t>
              </a:r>
              <a:r>
                <a:rPr lang="en-US" sz="6666" spc="-266">
                  <a:solidFill>
                    <a:srgbClr val="FFFFFF"/>
                  </a:solidFill>
                  <a:latin typeface="Avenir Bold"/>
                  <a:ea typeface="Avenir Bold"/>
                  <a:cs typeface="Avenir Bold"/>
                  <a:sym typeface="Avenir Bold"/>
                </a:rPr>
                <a:t>ERE</a:t>
              </a:r>
            </a:p>
            <a:p>
              <a:pPr algn="just" defTabSz="609630">
                <a:lnSpc>
                  <a:spcPts val="6666"/>
                </a:lnSpc>
              </a:pPr>
              <a:r>
                <a:rPr lang="en-US" sz="6666" spc="-266">
                  <a:solidFill>
                    <a:srgbClr val="FFAB33"/>
                  </a:solidFill>
                  <a:latin typeface="Avenir Bold"/>
                  <a:ea typeface="Avenir Bold"/>
                  <a:cs typeface="Avenir Bold"/>
                  <a:sym typeface="Avenir Bold"/>
                </a:rPr>
                <a:t>E</a:t>
              </a:r>
              <a:r>
                <a:rPr lang="en-US" sz="6666" spc="-266">
                  <a:solidFill>
                    <a:srgbClr val="FFFFFF"/>
                  </a:solidFill>
                  <a:latin typeface="Avenir Bold"/>
                  <a:ea typeface="Avenir Bold"/>
                  <a:cs typeface="Avenir Bold"/>
                  <a:sym typeface="Avenir Bold"/>
                </a:rPr>
                <a:t>VERY DAY</a:t>
              </a:r>
            </a:p>
            <a:p>
              <a:pPr algn="just" defTabSz="609630">
                <a:lnSpc>
                  <a:spcPts val="6666"/>
                </a:lnSpc>
              </a:pPr>
              <a:r>
                <a:rPr lang="en-US" sz="6666" spc="-266">
                  <a:solidFill>
                    <a:srgbClr val="FFAB33"/>
                  </a:solidFill>
                  <a:latin typeface="Avenir Bold"/>
                  <a:ea typeface="Avenir Bold"/>
                  <a:cs typeface="Avenir Bold"/>
                  <a:sym typeface="Avenir Bold"/>
                </a:rPr>
                <a:t>R</a:t>
              </a:r>
              <a:r>
                <a:rPr lang="en-US" sz="6666" spc="-266">
                  <a:solidFill>
                    <a:srgbClr val="FFFFFF"/>
                  </a:solidFill>
                  <a:latin typeface="Avenir Bold"/>
                  <a:ea typeface="Avenir Bold"/>
                  <a:cs typeface="Avenir Bold"/>
                  <a:sym typeface="Avenir Bold"/>
                </a:rPr>
                <a:t>EADY</a:t>
              </a:r>
            </a:p>
            <a:p>
              <a:pPr algn="just" defTabSz="609630">
                <a:lnSpc>
                  <a:spcPts val="6666"/>
                </a:lnSpc>
              </a:pPr>
              <a:r>
                <a:rPr lang="en-US" sz="6666" spc="-266">
                  <a:solidFill>
                    <a:srgbClr val="FFAB33"/>
                  </a:solidFill>
                  <a:latin typeface="Avenir Bold"/>
                  <a:ea typeface="Avenir Bold"/>
                  <a:cs typeface="Avenir Bold"/>
                  <a:sym typeface="Avenir Bold"/>
                </a:rPr>
                <a:t>O</a:t>
              </a:r>
              <a:r>
                <a:rPr lang="en-US" sz="6666" spc="-266">
                  <a:solidFill>
                    <a:srgbClr val="FFFFFF"/>
                  </a:solidFill>
                  <a:latin typeface="Avenir Bold"/>
                  <a:ea typeface="Avenir Bold"/>
                  <a:cs typeface="Avenir Bold"/>
                  <a:sym typeface="Avenir Bold"/>
                </a:rPr>
                <a:t>N TIME</a:t>
              </a:r>
            </a:p>
          </p:txBody>
        </p:sp>
        <p:sp>
          <p:nvSpPr>
            <p:cNvPr id="6" name="TextBox 6"/>
            <p:cNvSpPr txBox="1"/>
            <p:nvPr/>
          </p:nvSpPr>
          <p:spPr>
            <a:xfrm>
              <a:off x="2345716" y="7178382"/>
              <a:ext cx="8586377" cy="446788"/>
            </a:xfrm>
            <a:prstGeom prst="rect">
              <a:avLst/>
            </a:prstGeom>
          </p:spPr>
          <p:txBody>
            <a:bodyPr lIns="0" tIns="0" rIns="0" bIns="0" rtlCol="0" anchor="t">
              <a:spAutoFit/>
            </a:bodyPr>
            <a:lstStyle/>
            <a:p>
              <a:pPr algn="ctr" defTabSz="609630">
                <a:lnSpc>
                  <a:spcPts val="1949"/>
                </a:lnSpc>
                <a:spcBef>
                  <a:spcPct val="0"/>
                </a:spcBef>
              </a:pPr>
              <a:endParaRPr sz="1200">
                <a:solidFill>
                  <a:prstClr val="black"/>
                </a:solidFill>
                <a:latin typeface="Calibri"/>
              </a:endParaRPr>
            </a:p>
          </p:txBody>
        </p:sp>
      </p:grpSp>
      <p:grpSp>
        <p:nvGrpSpPr>
          <p:cNvPr id="7" name="Group 7"/>
          <p:cNvGrpSpPr/>
          <p:nvPr/>
        </p:nvGrpSpPr>
        <p:grpSpPr>
          <a:xfrm>
            <a:off x="1389770" y="3910169"/>
            <a:ext cx="4882808" cy="1905474"/>
            <a:chOff x="0" y="0"/>
            <a:chExt cx="2082813" cy="812800"/>
          </a:xfrm>
        </p:grpSpPr>
        <p:sp>
          <p:nvSpPr>
            <p:cNvPr id="8" name="Freeform 8"/>
            <p:cNvSpPr/>
            <p:nvPr/>
          </p:nvSpPr>
          <p:spPr>
            <a:xfrm>
              <a:off x="0" y="0"/>
              <a:ext cx="2082813" cy="812800"/>
            </a:xfrm>
            <a:custGeom>
              <a:avLst/>
              <a:gdLst/>
              <a:ahLst/>
              <a:cxnLst/>
              <a:rect l="l" t="t" r="r" b="b"/>
              <a:pathLst>
                <a:path w="2082813" h="812800">
                  <a:moveTo>
                    <a:pt x="0" y="0"/>
                  </a:moveTo>
                  <a:lnTo>
                    <a:pt x="2082813" y="0"/>
                  </a:lnTo>
                  <a:lnTo>
                    <a:pt x="2082813" y="812800"/>
                  </a:lnTo>
                  <a:lnTo>
                    <a:pt x="0" y="812800"/>
                  </a:lnTo>
                  <a:close/>
                </a:path>
              </a:pathLst>
            </a:custGeom>
            <a:solidFill>
              <a:srgbClr val="CD3332"/>
            </a:solidFill>
          </p:spPr>
          <p:txBody>
            <a:bodyPr/>
            <a:lstStyle/>
            <a:p>
              <a:pPr defTabSz="609630"/>
              <a:endParaRPr lang="en-GB" sz="1200">
                <a:solidFill>
                  <a:prstClr val="black"/>
                </a:solidFill>
                <a:latin typeface="Calibri"/>
              </a:endParaRPr>
            </a:p>
          </p:txBody>
        </p:sp>
        <p:sp>
          <p:nvSpPr>
            <p:cNvPr id="9" name="TextBox 9"/>
            <p:cNvSpPr txBox="1"/>
            <p:nvPr/>
          </p:nvSpPr>
          <p:spPr>
            <a:xfrm>
              <a:off x="0" y="-38100"/>
              <a:ext cx="2082813" cy="850900"/>
            </a:xfrm>
            <a:prstGeom prst="rect">
              <a:avLst/>
            </a:prstGeom>
          </p:spPr>
          <p:txBody>
            <a:bodyPr lIns="19961" tIns="19961" rIns="19961" bIns="19961" rtlCol="0" anchor="ctr"/>
            <a:lstStyle/>
            <a:p>
              <a:pPr algn="ctr" defTabSz="609630">
                <a:lnSpc>
                  <a:spcPts val="825"/>
                </a:lnSpc>
              </a:pPr>
              <a:endParaRPr sz="1200">
                <a:solidFill>
                  <a:prstClr val="black"/>
                </a:solidFill>
                <a:latin typeface="Calibri"/>
              </a:endParaRPr>
            </a:p>
          </p:txBody>
        </p:sp>
      </p:grpSp>
      <p:grpSp>
        <p:nvGrpSpPr>
          <p:cNvPr id="10" name="Group 10"/>
          <p:cNvGrpSpPr/>
          <p:nvPr/>
        </p:nvGrpSpPr>
        <p:grpSpPr>
          <a:xfrm>
            <a:off x="1532355" y="4033385"/>
            <a:ext cx="4651235" cy="1659043"/>
            <a:chOff x="0" y="0"/>
            <a:chExt cx="1984033" cy="707682"/>
          </a:xfrm>
        </p:grpSpPr>
        <p:sp>
          <p:nvSpPr>
            <p:cNvPr id="11" name="Freeform 11"/>
            <p:cNvSpPr/>
            <p:nvPr/>
          </p:nvSpPr>
          <p:spPr>
            <a:xfrm>
              <a:off x="0" y="0"/>
              <a:ext cx="1984033" cy="707682"/>
            </a:xfrm>
            <a:custGeom>
              <a:avLst/>
              <a:gdLst/>
              <a:ahLst/>
              <a:cxnLst/>
              <a:rect l="l" t="t" r="r" b="b"/>
              <a:pathLst>
                <a:path w="1984033" h="707682">
                  <a:moveTo>
                    <a:pt x="0" y="0"/>
                  </a:moveTo>
                  <a:lnTo>
                    <a:pt x="1984033" y="0"/>
                  </a:lnTo>
                  <a:lnTo>
                    <a:pt x="1984033" y="707682"/>
                  </a:lnTo>
                  <a:lnTo>
                    <a:pt x="0" y="707682"/>
                  </a:lnTo>
                  <a:close/>
                </a:path>
              </a:pathLst>
            </a:custGeom>
            <a:solidFill>
              <a:srgbClr val="FFFFFF"/>
            </a:solidFill>
          </p:spPr>
          <p:txBody>
            <a:bodyPr/>
            <a:lstStyle/>
            <a:p>
              <a:pPr defTabSz="609630"/>
              <a:endParaRPr lang="en-GB" sz="1200">
                <a:solidFill>
                  <a:prstClr val="black"/>
                </a:solidFill>
                <a:latin typeface="Calibri"/>
              </a:endParaRPr>
            </a:p>
          </p:txBody>
        </p:sp>
        <p:sp>
          <p:nvSpPr>
            <p:cNvPr id="12" name="TextBox 12"/>
            <p:cNvSpPr txBox="1"/>
            <p:nvPr/>
          </p:nvSpPr>
          <p:spPr>
            <a:xfrm>
              <a:off x="0" y="-38100"/>
              <a:ext cx="1984033" cy="745782"/>
            </a:xfrm>
            <a:prstGeom prst="rect">
              <a:avLst/>
            </a:prstGeom>
          </p:spPr>
          <p:txBody>
            <a:bodyPr lIns="19961" tIns="19961" rIns="19961" bIns="19961" rtlCol="0" anchor="ctr"/>
            <a:lstStyle/>
            <a:p>
              <a:pPr algn="ctr" defTabSz="609630">
                <a:lnSpc>
                  <a:spcPts val="825"/>
                </a:lnSpc>
              </a:pPr>
              <a:endParaRPr sz="1200">
                <a:solidFill>
                  <a:prstClr val="black"/>
                </a:solidFill>
                <a:latin typeface="Calibri"/>
              </a:endParaRPr>
            </a:p>
          </p:txBody>
        </p:sp>
      </p:grpSp>
      <p:sp>
        <p:nvSpPr>
          <p:cNvPr id="13" name="TextBox 13"/>
          <p:cNvSpPr txBox="1"/>
          <p:nvPr/>
        </p:nvSpPr>
        <p:spPr>
          <a:xfrm>
            <a:off x="1421192" y="4208087"/>
            <a:ext cx="4873560" cy="641201"/>
          </a:xfrm>
          <a:prstGeom prst="rect">
            <a:avLst/>
          </a:prstGeom>
        </p:spPr>
        <p:txBody>
          <a:bodyPr lIns="0" tIns="0" rIns="0" bIns="0" rtlCol="0" anchor="t">
            <a:spAutoFit/>
          </a:bodyPr>
          <a:lstStyle/>
          <a:p>
            <a:pPr algn="ctr" defTabSz="609630">
              <a:lnSpc>
                <a:spcPts val="5041"/>
              </a:lnSpc>
            </a:pPr>
            <a:r>
              <a:rPr lang="en-US" sz="5041" spc="80">
                <a:solidFill>
                  <a:srgbClr val="223266"/>
                </a:solidFill>
                <a:latin typeface="Avenir Ultra-Bold"/>
                <a:ea typeface="Avenir Ultra-Bold"/>
                <a:cs typeface="Avenir Ultra-Bold"/>
                <a:sym typeface="Avenir Ultra-Bold"/>
              </a:rPr>
              <a:t>Little</a:t>
            </a:r>
            <a:r>
              <a:rPr lang="en-US" sz="5041" spc="80">
                <a:solidFill>
                  <a:srgbClr val="FFBD59"/>
                </a:solidFill>
                <a:latin typeface="Avenir Ultra-Bold"/>
                <a:ea typeface="Avenir Ultra-Bold"/>
                <a:cs typeface="Avenir Ultra-Bold"/>
                <a:sym typeface="Avenir Ultra-Bold"/>
              </a:rPr>
              <a:t> Heroes</a:t>
            </a:r>
          </a:p>
        </p:txBody>
      </p:sp>
      <p:sp>
        <p:nvSpPr>
          <p:cNvPr id="14" name="TextBox 14"/>
          <p:cNvSpPr txBox="1"/>
          <p:nvPr/>
        </p:nvSpPr>
        <p:spPr>
          <a:xfrm>
            <a:off x="1389770" y="4604385"/>
            <a:ext cx="4651235" cy="830099"/>
          </a:xfrm>
          <a:prstGeom prst="rect">
            <a:avLst/>
          </a:prstGeom>
        </p:spPr>
        <p:txBody>
          <a:bodyPr lIns="0" tIns="0" rIns="0" bIns="0" rtlCol="0" anchor="t">
            <a:spAutoFit/>
          </a:bodyPr>
          <a:lstStyle/>
          <a:p>
            <a:pPr algn="ctr" defTabSz="609630">
              <a:lnSpc>
                <a:spcPts val="7057"/>
              </a:lnSpc>
              <a:spcBef>
                <a:spcPct val="0"/>
              </a:spcBef>
            </a:pPr>
            <a:r>
              <a:rPr lang="en-US" sz="5041">
                <a:solidFill>
                  <a:srgbClr val="223266"/>
                </a:solidFill>
                <a:latin typeface="Avenir Bold"/>
                <a:ea typeface="Avenir Bold"/>
                <a:cs typeface="Avenir Bold"/>
                <a:sym typeface="Avenir Bold"/>
              </a:rPr>
              <a:t>Assemble</a:t>
            </a:r>
          </a:p>
        </p:txBody>
      </p:sp>
      <p:sp>
        <p:nvSpPr>
          <p:cNvPr id="15" name="TextBox 15"/>
          <p:cNvSpPr txBox="1"/>
          <p:nvPr/>
        </p:nvSpPr>
        <p:spPr>
          <a:xfrm>
            <a:off x="6294752" y="1059979"/>
            <a:ext cx="5211448" cy="655436"/>
          </a:xfrm>
          <a:prstGeom prst="rect">
            <a:avLst/>
          </a:prstGeom>
        </p:spPr>
        <p:txBody>
          <a:bodyPr wrap="square" lIns="0" tIns="0" rIns="0" bIns="0" rtlCol="0" anchor="t">
            <a:spAutoFit/>
          </a:bodyPr>
          <a:lstStyle/>
          <a:p>
            <a:pPr algn="ctr" defTabSz="609630">
              <a:lnSpc>
                <a:spcPts val="5600"/>
              </a:lnSpc>
            </a:pPr>
            <a:r>
              <a:rPr lang="en-US" sz="4000">
                <a:solidFill>
                  <a:srgbClr val="FFAB33"/>
                </a:solidFill>
                <a:latin typeface="Avenir Bold"/>
                <a:ea typeface="Avenir Bold"/>
                <a:cs typeface="Avenir Bold"/>
                <a:sym typeface="Avenir Bold"/>
              </a:rPr>
              <a:t>‘HERO’ </a:t>
            </a:r>
            <a:r>
              <a:rPr lang="en-US" sz="4000">
                <a:solidFill>
                  <a:srgbClr val="FFFFFF"/>
                </a:solidFill>
                <a:latin typeface="Avenir Bold"/>
                <a:ea typeface="Avenir Bold"/>
                <a:cs typeface="Avenir Bold"/>
                <a:sym typeface="Avenir Bold"/>
              </a:rPr>
              <a:t>stands for...</a:t>
            </a:r>
          </a:p>
        </p:txBody>
      </p:sp>
    </p:spTree>
    <p:extLst>
      <p:ext uri="{BB962C8B-B14F-4D97-AF65-F5344CB8AC3E}">
        <p14:creationId xmlns:p14="http://schemas.microsoft.com/office/powerpoint/2010/main" val="9510771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D66EA-AC9D-E191-F986-A9582C41D3CE}"/>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4DEE437-E634-DA9A-1574-2708A8EE45B9}"/>
              </a:ext>
            </a:extLst>
          </p:cNvPr>
          <p:cNvSpPr>
            <a:spLocks noGrp="1"/>
          </p:cNvSpPr>
          <p:nvPr>
            <p:ph idx="1"/>
          </p:nvPr>
        </p:nvSpPr>
        <p:spPr/>
        <p:txBody>
          <a:bodyPr vert="horz" lIns="91440" tIns="45720" rIns="91440" bIns="45720" rtlCol="0" anchor="t">
            <a:normAutofit fontScale="40000" lnSpcReduction="20000"/>
          </a:bodyPr>
          <a:lstStyle/>
          <a:p>
            <a:pPr marL="0" indent="0">
              <a:buNone/>
            </a:pPr>
            <a:r>
              <a:rPr lang="en-GB" sz="4200" b="1" dirty="0">
                <a:latin typeface="Avenir Next LT Pro"/>
              </a:rPr>
              <a:t>Support and guidance</a:t>
            </a:r>
          </a:p>
          <a:p>
            <a:pPr marL="0" indent="0">
              <a:buNone/>
            </a:pPr>
            <a:endParaRPr lang="en-GB" b="1" dirty="0"/>
          </a:p>
          <a:p>
            <a:pPr marL="0" indent="0">
              <a:buNone/>
            </a:pPr>
            <a:r>
              <a:rPr lang="en-GB" dirty="0">
                <a:latin typeface="Avenir Next LT Pro"/>
              </a:rPr>
              <a:t>S</a:t>
            </a:r>
            <a:r>
              <a:rPr lang="en-GB" sz="3200" dirty="0">
                <a:latin typeface="Avenir Next LT Pro"/>
              </a:rPr>
              <a:t>chools in Staffordshire are all supported with resources and trained to support you encourage your child into school. Please ensure you speak your child’s school and ask for a meeting to discuss your concerns</a:t>
            </a:r>
          </a:p>
          <a:p>
            <a:pPr marL="457200" indent="-457200"/>
            <a:r>
              <a:rPr lang="en-GB" sz="3200" b="1" dirty="0">
                <a:latin typeface="Avenir Next LT Pro"/>
              </a:rPr>
              <a:t>Termly Attendance Week:  Autumn Term Attendance week w/c 20th October 2025</a:t>
            </a:r>
            <a:endParaRPr lang="en-GB" sz="3200" b="1"/>
          </a:p>
          <a:p>
            <a:pPr marL="457200" indent="-457200"/>
            <a:r>
              <a:rPr lang="en-GB" sz="3200" b="1" dirty="0">
                <a:latin typeface="Avenir Next LT Pro"/>
              </a:rPr>
              <a:t>Attendance Assembly:  Launch of Attendance Heroes in school Friday 17th October 2025</a:t>
            </a:r>
          </a:p>
          <a:p>
            <a:pPr marL="457200" indent="-457200"/>
            <a:r>
              <a:rPr lang="en-GB" sz="3200" b="1" dirty="0">
                <a:latin typeface="Avenir Next LT Pro"/>
              </a:rPr>
              <a:t>Attendance reward stickers: incentive to collect whole range of Attendance Hero stickers</a:t>
            </a:r>
          </a:p>
          <a:p>
            <a:pPr marL="457200" indent="-457200"/>
            <a:r>
              <a:rPr lang="en-GB" sz="3200" b="1" dirty="0">
                <a:latin typeface="Avenir Next LT Pro"/>
              </a:rPr>
              <a:t>Facebook posts</a:t>
            </a:r>
          </a:p>
          <a:p>
            <a:pPr marL="457200" indent="-457200"/>
            <a:r>
              <a:rPr lang="en-GB" sz="3200" b="1" dirty="0">
                <a:latin typeface="Avenir Next LT Pro"/>
              </a:rPr>
              <a:t>Classroom activities</a:t>
            </a:r>
          </a:p>
          <a:p>
            <a:pPr marL="457200" indent="-457200"/>
            <a:r>
              <a:rPr lang="en-GB" sz="3200" b="1" dirty="0">
                <a:latin typeface="Avenir Next LT Pro"/>
              </a:rPr>
              <a:t>Certificate presented in Assembly</a:t>
            </a:r>
            <a:endParaRPr lang="en-GB"/>
          </a:p>
          <a:p>
            <a:pPr marL="457200" indent="-457200"/>
            <a:r>
              <a:rPr lang="en-GB" sz="3200" b="1" dirty="0">
                <a:latin typeface="Avenir Next LT Pro"/>
              </a:rPr>
              <a:t>Class Awards</a:t>
            </a:r>
          </a:p>
          <a:p>
            <a:pPr marL="457200" indent="-457200"/>
            <a:r>
              <a:rPr lang="en-GB" sz="3200" b="1" dirty="0">
                <a:latin typeface="Avenir Next LT Pro"/>
              </a:rPr>
              <a:t>Letters showing attendance levels</a:t>
            </a:r>
            <a:endParaRPr lang="en-GB" sz="3200" b="1" dirty="0"/>
          </a:p>
          <a:p>
            <a:pPr marL="0" indent="0">
              <a:buNone/>
            </a:pPr>
            <a:endParaRPr lang="en-GB" sz="3200" b="1" dirty="0"/>
          </a:p>
          <a:p>
            <a:pPr marL="0" indent="0">
              <a:buNone/>
            </a:pPr>
            <a:r>
              <a:rPr lang="en-GB" sz="3200" dirty="0">
                <a:latin typeface="Avenir Next LT Pro"/>
              </a:rPr>
              <a:t>St Modwen's Catholic Primary School participates in Little Hero Assembly initiative. </a:t>
            </a:r>
          </a:p>
          <a:p>
            <a:pPr marL="0" indent="0">
              <a:buNone/>
            </a:pPr>
            <a:r>
              <a:rPr lang="en-GB" sz="3200" dirty="0">
                <a:latin typeface="Avenir Next LT Pro"/>
              </a:rPr>
              <a:t>Little Heroes is a Staffordshire County Council initiative to support attendance. </a:t>
            </a:r>
          </a:p>
          <a:p>
            <a:pPr marL="0" indent="0">
              <a:buNone/>
            </a:pPr>
            <a:endParaRPr lang="en-GB" sz="3200" b="1" dirty="0"/>
          </a:p>
          <a:p>
            <a:pPr marL="0" indent="0">
              <a:buNone/>
            </a:pPr>
            <a:r>
              <a:rPr lang="en-GB" sz="3200" dirty="0">
                <a:latin typeface="Avenir Next LT Pro"/>
              </a:rPr>
              <a:t>This campaign compromises of certificates and stickers which are used to reward and celebrate children that demonstrate good school attendance or who have been making an improvement. </a:t>
            </a:r>
          </a:p>
          <a:p>
            <a:pPr marL="0" indent="0">
              <a:buNone/>
            </a:pPr>
            <a:endParaRPr lang="en-GB" sz="3200" b="1" dirty="0"/>
          </a:p>
        </p:txBody>
      </p:sp>
      <p:pic>
        <p:nvPicPr>
          <p:cNvPr id="5" name="Picture 4" descr="Logo&#10;&#10;Description automatically generated">
            <a:extLst>
              <a:ext uri="{FF2B5EF4-FFF2-40B4-BE49-F238E27FC236}">
                <a16:creationId xmlns:a16="http://schemas.microsoft.com/office/drawing/2014/main" id="{5B6D8E75-F40A-95B5-30FC-24C0311020C5}"/>
              </a:ext>
            </a:extLst>
          </p:cNvPr>
          <p:cNvPicPr>
            <a:picLocks noChangeAspect="1"/>
          </p:cNvPicPr>
          <p:nvPr/>
        </p:nvPicPr>
        <p:blipFill>
          <a:blip r:embed="rId2"/>
          <a:stretch>
            <a:fillRect/>
          </a:stretch>
        </p:blipFill>
        <p:spPr>
          <a:xfrm>
            <a:off x="2257" y="-88983"/>
            <a:ext cx="1409200" cy="1341021"/>
          </a:xfrm>
          <a:prstGeom prst="rect">
            <a:avLst/>
          </a:prstGeom>
        </p:spPr>
      </p:pic>
    </p:spTree>
    <p:extLst>
      <p:ext uri="{BB962C8B-B14F-4D97-AF65-F5344CB8AC3E}">
        <p14:creationId xmlns:p14="http://schemas.microsoft.com/office/powerpoint/2010/main" val="28609335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028836" y="1130124"/>
            <a:ext cx="2438757" cy="5306477"/>
          </a:xfrm>
          <a:custGeom>
            <a:avLst/>
            <a:gdLst/>
            <a:ahLst/>
            <a:cxnLst/>
            <a:rect l="l" t="t" r="r" b="b"/>
            <a:pathLst>
              <a:path w="3658135" h="7959716">
                <a:moveTo>
                  <a:pt x="0" y="0"/>
                </a:moveTo>
                <a:lnTo>
                  <a:pt x="3658135" y="0"/>
                </a:lnTo>
                <a:lnTo>
                  <a:pt x="3658135" y="7959716"/>
                </a:lnTo>
                <a:lnTo>
                  <a:pt x="0" y="7959716"/>
                </a:lnTo>
                <a:lnTo>
                  <a:pt x="0" y="0"/>
                </a:lnTo>
                <a:close/>
              </a:path>
            </a:pathLst>
          </a:custGeom>
          <a:blipFill>
            <a:blip r:embed="rId2"/>
            <a:stretch>
              <a:fillRect t="-646" r="-211"/>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GB" sz="800"/>
          </a:p>
        </p:txBody>
      </p:sp>
      <p:sp>
        <p:nvSpPr>
          <p:cNvPr id="3" name="Freeform 3"/>
          <p:cNvSpPr/>
          <p:nvPr/>
        </p:nvSpPr>
        <p:spPr>
          <a:xfrm>
            <a:off x="2242630" y="1311740"/>
            <a:ext cx="3650116" cy="5124861"/>
          </a:xfrm>
          <a:custGeom>
            <a:avLst/>
            <a:gdLst/>
            <a:ahLst/>
            <a:cxnLst/>
            <a:rect l="l" t="t" r="r" b="b"/>
            <a:pathLst>
              <a:path w="5475174" h="7687291">
                <a:moveTo>
                  <a:pt x="0" y="0"/>
                </a:moveTo>
                <a:lnTo>
                  <a:pt x="5475174" y="0"/>
                </a:lnTo>
                <a:lnTo>
                  <a:pt x="5475174" y="7687291"/>
                </a:lnTo>
                <a:lnTo>
                  <a:pt x="0" y="7687291"/>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GB" sz="800"/>
          </a:p>
        </p:txBody>
      </p:sp>
      <p:sp>
        <p:nvSpPr>
          <p:cNvPr id="4" name="TextBox 4"/>
          <p:cNvSpPr txBox="1"/>
          <p:nvPr/>
        </p:nvSpPr>
        <p:spPr>
          <a:xfrm>
            <a:off x="912735" y="76536"/>
            <a:ext cx="10615507" cy="733471"/>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6067"/>
              </a:lnSpc>
            </a:pPr>
            <a:r>
              <a:rPr lang="en-US" sz="4334" b="1">
                <a:solidFill>
                  <a:srgbClr val="223266"/>
                </a:solidFill>
                <a:latin typeface="Avenir Bold"/>
                <a:ea typeface="Avenir Bold"/>
                <a:cs typeface="Avenir Bold"/>
                <a:sym typeface="Avenir Bold"/>
              </a:rPr>
              <a:t>Look our for Little </a:t>
            </a:r>
            <a:r>
              <a:rPr lang="en-US" sz="4334" b="1">
                <a:solidFill>
                  <a:srgbClr val="FFAB33"/>
                </a:solidFill>
                <a:latin typeface="Avenir Bold"/>
                <a:ea typeface="Avenir Bold"/>
                <a:cs typeface="Avenir Bold"/>
                <a:sym typeface="Avenir Bold"/>
              </a:rPr>
              <a:t>Heroes</a:t>
            </a:r>
            <a:r>
              <a:rPr lang="en-US" sz="4334" b="1">
                <a:solidFill>
                  <a:srgbClr val="223266"/>
                </a:solidFill>
                <a:latin typeface="Avenir Bold"/>
                <a:ea typeface="Avenir Bold"/>
                <a:cs typeface="Avenir Bold"/>
                <a:sym typeface="Avenir Bold"/>
              </a:rPr>
              <a:t> around school!</a:t>
            </a:r>
          </a:p>
        </p:txBody>
      </p:sp>
    </p:spTree>
    <p:extLst>
      <p:ext uri="{BB962C8B-B14F-4D97-AF65-F5344CB8AC3E}">
        <p14:creationId xmlns:p14="http://schemas.microsoft.com/office/powerpoint/2010/main" val="1465454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4691237" y="0"/>
            <a:ext cx="7560275" cy="6690802"/>
          </a:xfrm>
          <a:custGeom>
            <a:avLst/>
            <a:gdLst/>
            <a:ahLst/>
            <a:cxnLst/>
            <a:rect l="l" t="t" r="r" b="b"/>
            <a:pathLst>
              <a:path w="11340413" h="10036203">
                <a:moveTo>
                  <a:pt x="0" y="0"/>
                </a:moveTo>
                <a:lnTo>
                  <a:pt x="11340413" y="0"/>
                </a:lnTo>
                <a:lnTo>
                  <a:pt x="11340413" y="10036203"/>
                </a:lnTo>
                <a:lnTo>
                  <a:pt x="0" y="10036203"/>
                </a:lnTo>
                <a:lnTo>
                  <a:pt x="0" y="0"/>
                </a:lnTo>
                <a:close/>
              </a:path>
            </a:pathLst>
          </a:custGeom>
          <a:blipFill>
            <a:blip r:embed="rId2"/>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GB" sz="800"/>
          </a:p>
        </p:txBody>
      </p:sp>
      <p:sp>
        <p:nvSpPr>
          <p:cNvPr id="3" name="TextBox 3"/>
          <p:cNvSpPr txBox="1"/>
          <p:nvPr/>
        </p:nvSpPr>
        <p:spPr>
          <a:xfrm>
            <a:off x="435763" y="847073"/>
            <a:ext cx="4514595" cy="3862532"/>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6067"/>
              </a:lnSpc>
            </a:pPr>
            <a:r>
              <a:rPr lang="en-US" sz="4334" b="1">
                <a:solidFill>
                  <a:srgbClr val="223266"/>
                </a:solidFill>
                <a:latin typeface="Avenir Bold"/>
                <a:ea typeface="Avenir Bold"/>
                <a:cs typeface="Avenir Bold"/>
                <a:sym typeface="Avenir Bold"/>
              </a:rPr>
              <a:t>There’s lots of </a:t>
            </a:r>
          </a:p>
          <a:p>
            <a:pPr algn="ctr">
              <a:lnSpc>
                <a:spcPts val="6067"/>
              </a:lnSpc>
            </a:pPr>
            <a:r>
              <a:rPr lang="en-US" sz="4334" b="1">
                <a:solidFill>
                  <a:srgbClr val="223266"/>
                </a:solidFill>
                <a:latin typeface="Avenir Bold"/>
                <a:ea typeface="Avenir Bold"/>
                <a:cs typeface="Avenir Bold"/>
                <a:sym typeface="Avenir Bold"/>
              </a:rPr>
              <a:t>Little </a:t>
            </a:r>
            <a:r>
              <a:rPr lang="en-US" sz="4334" b="1">
                <a:solidFill>
                  <a:srgbClr val="FFAB33"/>
                </a:solidFill>
                <a:latin typeface="Avenir Bold"/>
                <a:ea typeface="Avenir Bold"/>
                <a:cs typeface="Avenir Bold"/>
                <a:sym typeface="Avenir Bold"/>
              </a:rPr>
              <a:t>Hero</a:t>
            </a:r>
            <a:r>
              <a:rPr lang="en-US" sz="4334" b="1">
                <a:solidFill>
                  <a:srgbClr val="223266"/>
                </a:solidFill>
                <a:latin typeface="Avenir Bold"/>
                <a:ea typeface="Avenir Bold"/>
                <a:cs typeface="Avenir Bold"/>
                <a:sym typeface="Avenir Bold"/>
              </a:rPr>
              <a:t> stickers to be earned! </a:t>
            </a:r>
          </a:p>
          <a:p>
            <a:pPr algn="ctr">
              <a:lnSpc>
                <a:spcPts val="6067"/>
              </a:lnSpc>
            </a:pPr>
            <a:r>
              <a:rPr lang="en-US" sz="4334" b="1">
                <a:solidFill>
                  <a:srgbClr val="223266"/>
                </a:solidFill>
                <a:latin typeface="Avenir Bold"/>
                <a:ea typeface="Avenir Bold"/>
                <a:cs typeface="Avenir Bold"/>
                <a:sym typeface="Avenir Bold"/>
              </a:rPr>
              <a:t>How many can you collect?</a:t>
            </a:r>
          </a:p>
        </p:txBody>
      </p:sp>
    </p:spTree>
    <p:extLst>
      <p:ext uri="{BB962C8B-B14F-4D97-AF65-F5344CB8AC3E}">
        <p14:creationId xmlns:p14="http://schemas.microsoft.com/office/powerpoint/2010/main" val="9892439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4703883" y="901263"/>
            <a:ext cx="7031918" cy="4923951"/>
          </a:xfrm>
          <a:custGeom>
            <a:avLst/>
            <a:gdLst/>
            <a:ahLst/>
            <a:cxnLst/>
            <a:rect l="l" t="t" r="r" b="b"/>
            <a:pathLst>
              <a:path w="10547877" h="7385927">
                <a:moveTo>
                  <a:pt x="0" y="0"/>
                </a:moveTo>
                <a:lnTo>
                  <a:pt x="10547877" y="0"/>
                </a:lnTo>
                <a:lnTo>
                  <a:pt x="10547877" y="7385928"/>
                </a:lnTo>
                <a:lnTo>
                  <a:pt x="0" y="7385928"/>
                </a:lnTo>
                <a:lnTo>
                  <a:pt x="0" y="0"/>
                </a:lnTo>
                <a:close/>
              </a:path>
            </a:pathLst>
          </a:custGeom>
          <a:blipFill>
            <a:blip r:embed="rId2"/>
            <a:stretch>
              <a:fillRect/>
            </a:stretch>
          </a:blipFill>
          <a:ln w="38100" cap="sq">
            <a:solidFill>
              <a:srgbClr val="223266"/>
            </a:solid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GB" sz="800"/>
          </a:p>
        </p:txBody>
      </p:sp>
      <p:sp>
        <p:nvSpPr>
          <p:cNvPr id="3" name="TextBox 3"/>
          <p:cNvSpPr txBox="1"/>
          <p:nvPr/>
        </p:nvSpPr>
        <p:spPr>
          <a:xfrm>
            <a:off x="0" y="1217451"/>
            <a:ext cx="4950357" cy="3903134"/>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6067"/>
              </a:lnSpc>
            </a:pPr>
            <a:r>
              <a:rPr lang="en-US" sz="4334" b="1">
                <a:solidFill>
                  <a:srgbClr val="223266"/>
                </a:solidFill>
                <a:latin typeface="Avenir Bold"/>
                <a:ea typeface="Avenir Bold"/>
                <a:cs typeface="Avenir Bold"/>
                <a:sym typeface="Avenir Bold"/>
              </a:rPr>
              <a:t>There’s also </a:t>
            </a:r>
          </a:p>
          <a:p>
            <a:pPr algn="ctr">
              <a:lnSpc>
                <a:spcPts val="6067"/>
              </a:lnSpc>
            </a:pPr>
            <a:r>
              <a:rPr lang="en-US" sz="4334" b="1">
                <a:solidFill>
                  <a:srgbClr val="223266"/>
                </a:solidFill>
                <a:latin typeface="Avenir Bold"/>
                <a:ea typeface="Avenir Bold"/>
                <a:cs typeface="Avenir Bold"/>
                <a:sym typeface="Avenir Bold"/>
              </a:rPr>
              <a:t>Little</a:t>
            </a:r>
            <a:r>
              <a:rPr lang="en-US" sz="4334" b="1">
                <a:solidFill>
                  <a:srgbClr val="FFAB33"/>
                </a:solidFill>
                <a:latin typeface="Avenir Bold"/>
                <a:ea typeface="Avenir Bold"/>
                <a:cs typeface="Avenir Bold"/>
                <a:sym typeface="Avenir Bold"/>
              </a:rPr>
              <a:t> Hero</a:t>
            </a:r>
            <a:r>
              <a:rPr lang="en-US" sz="4334" b="1">
                <a:solidFill>
                  <a:srgbClr val="223266"/>
                </a:solidFill>
                <a:latin typeface="Avenir Bold"/>
                <a:ea typeface="Avenir Bold"/>
                <a:cs typeface="Avenir Bold"/>
                <a:sym typeface="Avenir Bold"/>
              </a:rPr>
              <a:t> certificates for setting a good example.</a:t>
            </a:r>
          </a:p>
        </p:txBody>
      </p:sp>
    </p:spTree>
    <p:extLst>
      <p:ext uri="{BB962C8B-B14F-4D97-AF65-F5344CB8AC3E}">
        <p14:creationId xmlns:p14="http://schemas.microsoft.com/office/powerpoint/2010/main" val="38132526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07A25-82BD-B9D1-041F-2F074EAAE203}"/>
            </a:ext>
          </a:extLst>
        </p:cNvPr>
        <p:cNvGrpSpPr/>
        <p:nvPr/>
      </p:nvGrpSpPr>
      <p:grpSpPr>
        <a:xfrm>
          <a:off x="0" y="0"/>
          <a:ext cx="0" cy="0"/>
          <a:chOff x="0" y="0"/>
          <a:chExt cx="0" cy="0"/>
        </a:xfrm>
      </p:grpSpPr>
      <p:pic>
        <p:nvPicPr>
          <p:cNvPr id="3" name="Content Placeholder 2" descr="A couple of cartoon characters&#10;&#10;AI-generated content may be incorrect.">
            <a:extLst>
              <a:ext uri="{FF2B5EF4-FFF2-40B4-BE49-F238E27FC236}">
                <a16:creationId xmlns:a16="http://schemas.microsoft.com/office/drawing/2014/main" id="{CBAE311C-2F98-77E6-39A7-A88F1923BD8C}"/>
              </a:ext>
            </a:extLst>
          </p:cNvPr>
          <p:cNvPicPr>
            <a:picLocks noGrp="1" noChangeAspect="1"/>
          </p:cNvPicPr>
          <p:nvPr>
            <p:ph idx="1"/>
          </p:nvPr>
        </p:nvPicPr>
        <p:blipFill>
          <a:blip r:embed="rId2"/>
          <a:srcRect/>
          <a:stretch>
            <a:fillRect/>
          </a:stretch>
        </p:blipFill>
        <p:spPr>
          <a:xfrm>
            <a:off x="20" y="10"/>
            <a:ext cx="12191980" cy="6857990"/>
          </a:xfrm>
          <a:prstGeom prst="rect">
            <a:avLst/>
          </a:prstGeom>
          <a:noFill/>
        </p:spPr>
      </p:pic>
    </p:spTree>
    <p:extLst>
      <p:ext uri="{BB962C8B-B14F-4D97-AF65-F5344CB8AC3E}">
        <p14:creationId xmlns:p14="http://schemas.microsoft.com/office/powerpoint/2010/main" val="17708113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CD1739-54B7-84ED-C95D-CCBFDD251F7D}"/>
              </a:ext>
            </a:extLst>
          </p:cNvPr>
          <p:cNvSpPr>
            <a:spLocks noGrp="1"/>
          </p:cNvSpPr>
          <p:nvPr>
            <p:ph idx="1"/>
          </p:nvPr>
        </p:nvSpPr>
        <p:spPr/>
        <p:txBody>
          <a:bodyPr vert="horz" lIns="91440" tIns="45720" rIns="91440" bIns="45720" rtlCol="0" anchor="t">
            <a:normAutofit fontScale="40000" lnSpcReduction="20000"/>
          </a:bodyPr>
          <a:lstStyle/>
          <a:p>
            <a:pPr marL="0" indent="0">
              <a:buNone/>
            </a:pPr>
            <a:r>
              <a:rPr lang="en-GB" sz="5100" b="1" dirty="0">
                <a:latin typeface="Avenir Next LT Pro"/>
              </a:rPr>
              <a:t>Support and guidance</a:t>
            </a:r>
          </a:p>
          <a:p>
            <a:pPr marL="0" indent="0">
              <a:buNone/>
            </a:pPr>
            <a:r>
              <a:rPr lang="en-GB" sz="5000" dirty="0">
                <a:latin typeface="Avenir Next LT Pro"/>
              </a:rPr>
              <a:t>The second part of the campaign is called Helpful Heroes and provides resources for children that are struggling with their emotional health or anxiety about coming to school. </a:t>
            </a:r>
          </a:p>
          <a:p>
            <a:pPr marL="0" indent="0">
              <a:buNone/>
            </a:pPr>
            <a:endParaRPr lang="en-GB" sz="5000" dirty="0">
              <a:latin typeface="Avenir Next LT Pro"/>
            </a:endParaRPr>
          </a:p>
          <a:p>
            <a:pPr marL="685800" indent="-685800"/>
            <a:r>
              <a:rPr lang="en-GB" sz="5000" dirty="0">
                <a:latin typeface="Avenir Next LT Pro"/>
              </a:rPr>
              <a:t>St Modwen's welcomes 'Helpful Bear' to school:  'Helpful Bear' is designed to comfort and support younger children with their worries</a:t>
            </a:r>
          </a:p>
          <a:p>
            <a:pPr marL="0" indent="0">
              <a:buNone/>
            </a:pPr>
            <a:endParaRPr lang="en-GB" sz="5000" dirty="0">
              <a:latin typeface="Avenir Next LT Pro"/>
            </a:endParaRPr>
          </a:p>
          <a:p>
            <a:pPr marL="685800" indent="-685800"/>
            <a:r>
              <a:rPr lang="en-GB" sz="5000" dirty="0">
                <a:latin typeface="Avenir Next LT Pro"/>
              </a:rPr>
              <a:t>Range of ‘Helpful Hero’ resources including Workbooks, My Helpful Hero planners, and classroom resources and posters</a:t>
            </a:r>
          </a:p>
          <a:p>
            <a:pPr marL="0" indent="0">
              <a:buNone/>
            </a:pPr>
            <a:endParaRPr lang="en-GB" sz="5000" dirty="0">
              <a:latin typeface="Avenir Next LT Pro"/>
            </a:endParaRPr>
          </a:p>
          <a:p>
            <a:pPr marL="685800" indent="-685800"/>
            <a:r>
              <a:rPr lang="en-GB" sz="5000" dirty="0">
                <a:latin typeface="Avenir Next LT Pro"/>
              </a:rPr>
              <a:t>Reminders and updates in assemblies</a:t>
            </a:r>
          </a:p>
          <a:p>
            <a:pPr marL="685800" indent="-685800"/>
            <a:endParaRPr lang="en-GB" sz="5000" dirty="0"/>
          </a:p>
          <a:p>
            <a:pPr marL="685800" indent="-685800"/>
            <a:r>
              <a:rPr lang="en-GB" sz="5000" dirty="0">
                <a:latin typeface="Avenir Next LT Pro"/>
              </a:rPr>
              <a:t>Pastoral support for pupils with poor attendance.</a:t>
            </a:r>
          </a:p>
          <a:p>
            <a:pPr marL="0" indent="0">
              <a:buNone/>
            </a:pPr>
            <a:endParaRPr lang="en-GB" b="1" dirty="0"/>
          </a:p>
        </p:txBody>
      </p:sp>
      <p:pic>
        <p:nvPicPr>
          <p:cNvPr id="5" name="Picture 4" descr="Logo&#10;&#10;Description automatically generated">
            <a:extLst>
              <a:ext uri="{FF2B5EF4-FFF2-40B4-BE49-F238E27FC236}">
                <a16:creationId xmlns:a16="http://schemas.microsoft.com/office/drawing/2014/main" id="{805C84A5-0AB7-E8F3-2213-DB3C12E5AD06}"/>
              </a:ext>
            </a:extLst>
          </p:cNvPr>
          <p:cNvPicPr>
            <a:picLocks noChangeAspect="1"/>
          </p:cNvPicPr>
          <p:nvPr/>
        </p:nvPicPr>
        <p:blipFill>
          <a:blip r:embed="rId2"/>
          <a:stretch>
            <a:fillRect/>
          </a:stretch>
        </p:blipFill>
        <p:spPr>
          <a:xfrm>
            <a:off x="2257" y="-88983"/>
            <a:ext cx="1409200" cy="1341021"/>
          </a:xfrm>
          <a:prstGeom prst="rect">
            <a:avLst/>
          </a:prstGeom>
        </p:spPr>
      </p:pic>
    </p:spTree>
    <p:extLst>
      <p:ext uri="{BB962C8B-B14F-4D97-AF65-F5344CB8AC3E}">
        <p14:creationId xmlns:p14="http://schemas.microsoft.com/office/powerpoint/2010/main" val="25496658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A183AE57-80CB-3AFB-FE68-FAEA5422F2D0}"/>
              </a:ext>
            </a:extLst>
          </p:cNvPr>
          <p:cNvPicPr>
            <a:picLocks noGrp="1" noChangeAspect="1"/>
          </p:cNvPicPr>
          <p:nvPr>
            <p:ph idx="1"/>
          </p:nvPr>
        </p:nvPicPr>
        <p:blipFill>
          <a:blip r:embed="rId3"/>
          <a:stretch>
            <a:fillRect/>
          </a:stretch>
        </p:blipFill>
        <p:spPr>
          <a:xfrm>
            <a:off x="8636469" y="1252538"/>
            <a:ext cx="3324417" cy="4691062"/>
          </a:xfrm>
          <a:prstGeom prst="rect">
            <a:avLst/>
          </a:prstGeom>
        </p:spPr>
      </p:pic>
      <p:sp>
        <p:nvSpPr>
          <p:cNvPr id="5" name="TextBox 4">
            <a:extLst>
              <a:ext uri="{FF2B5EF4-FFF2-40B4-BE49-F238E27FC236}">
                <a16:creationId xmlns:a16="http://schemas.microsoft.com/office/drawing/2014/main" id="{B6F4FF8C-9565-51FE-AC66-E68583E7B3B5}"/>
              </a:ext>
            </a:extLst>
          </p:cNvPr>
          <p:cNvSpPr txBox="1"/>
          <p:nvPr/>
        </p:nvSpPr>
        <p:spPr>
          <a:xfrm>
            <a:off x="942582" y="979230"/>
            <a:ext cx="7312069" cy="5047536"/>
          </a:xfrm>
          <a:prstGeom prst="rect">
            <a:avLst/>
          </a:prstGeom>
          <a:noFill/>
        </p:spPr>
        <p:txBody>
          <a:bodyPr wrap="square" lIns="91440" tIns="45720" rIns="91440" bIns="45720" anchor="t">
            <a:spAutoFit/>
          </a:bodyPr>
          <a:lstStyle/>
          <a:p>
            <a:r>
              <a:rPr lang="en-GB" b="1" dirty="0"/>
              <a:t>Within school :</a:t>
            </a:r>
          </a:p>
          <a:p>
            <a:pPr marL="285750" indent="-285750">
              <a:buFont typeface="Arial"/>
              <a:buChar char="•"/>
            </a:pPr>
            <a:r>
              <a:rPr lang="en-GB" dirty="0"/>
              <a:t>Headteacher:  Mrs A Sherratt</a:t>
            </a:r>
          </a:p>
          <a:p>
            <a:pPr marL="285750" indent="-285750">
              <a:buFont typeface="Arial"/>
              <a:buChar char="•"/>
            </a:pPr>
            <a:r>
              <a:rPr lang="en-GB" dirty="0"/>
              <a:t>SENDCO:  Mrs A Taylor</a:t>
            </a:r>
          </a:p>
          <a:p>
            <a:pPr marL="285750" indent="-285750">
              <a:buFont typeface="Arial"/>
              <a:buChar char="•"/>
            </a:pPr>
            <a:r>
              <a:rPr lang="en-GB" dirty="0"/>
              <a:t>Inclusion Support Manager:  Mrs T </a:t>
            </a:r>
            <a:r>
              <a:rPr lang="en-GB" err="1"/>
              <a:t>Elsigood</a:t>
            </a:r>
            <a:endParaRPr lang="en-GB" dirty="0"/>
          </a:p>
          <a:p>
            <a:pPr marL="285750" indent="-285750">
              <a:buFont typeface="Arial"/>
              <a:buChar char="•"/>
            </a:pPr>
            <a:r>
              <a:rPr lang="en-GB" dirty="0"/>
              <a:t>Attendance Champion:  Mrs C Salt</a:t>
            </a:r>
          </a:p>
          <a:p>
            <a:pPr marL="285750" indent="-285750">
              <a:buFont typeface="Arial"/>
              <a:buChar char="•"/>
            </a:pPr>
            <a:r>
              <a:rPr lang="en-GB" dirty="0"/>
              <a:t>Attendance and Admissions Officer:  Mrs S Rooney</a:t>
            </a:r>
          </a:p>
          <a:p>
            <a:endParaRPr lang="en-GB" dirty="0"/>
          </a:p>
          <a:p>
            <a:r>
              <a:rPr lang="en-GB" sz="1400" dirty="0"/>
              <a:t>Malachi, Early Help, Social Services</a:t>
            </a:r>
          </a:p>
          <a:p>
            <a:r>
              <a:rPr lang="en-GB" sz="1400" dirty="0"/>
              <a:t>Parenting courses at East Staffordshire Family HUB</a:t>
            </a:r>
          </a:p>
          <a:p>
            <a:r>
              <a:rPr lang="en-GB" sz="1400" dirty="0"/>
              <a:t>School Nurse 0-19 Health Team</a:t>
            </a:r>
          </a:p>
          <a:p>
            <a:r>
              <a:rPr lang="en-GB" sz="1400" dirty="0"/>
              <a:t>GP </a:t>
            </a:r>
          </a:p>
          <a:p>
            <a:r>
              <a:rPr lang="en-GB" sz="1400" dirty="0"/>
              <a:t>Action for Children</a:t>
            </a:r>
          </a:p>
          <a:p>
            <a:r>
              <a:rPr lang="en-GB" sz="1400" dirty="0"/>
              <a:t>CAMHS</a:t>
            </a:r>
          </a:p>
          <a:p>
            <a:r>
              <a:rPr lang="en-GB" sz="1400" dirty="0"/>
              <a:t>Community groups such as Beyond Black Belt, Burton Albion Community Trust, Guiding Association, Dance groups</a:t>
            </a:r>
          </a:p>
          <a:p>
            <a:r>
              <a:rPr lang="en-GB" sz="1400" dirty="0"/>
              <a:t>Department for Education</a:t>
            </a:r>
          </a:p>
          <a:p>
            <a:r>
              <a:rPr lang="en-GB" sz="1400" dirty="0"/>
              <a:t>School attendance and absence: Help with getting your child to go to school - GOV.UK (</a:t>
            </a:r>
            <a:r>
              <a:rPr lang="en-GB" sz="1400" dirty="0">
                <a:hlinkClick r:id="rId4"/>
              </a:rPr>
              <a:t>www.gov.uk</a:t>
            </a:r>
            <a:r>
              <a:rPr lang="en-GB" sz="1400" dirty="0"/>
              <a:t>) </a:t>
            </a:r>
          </a:p>
          <a:p>
            <a:r>
              <a:rPr lang="en-GB" sz="1400" dirty="0">
                <a:hlinkClick r:id="rId5"/>
              </a:rPr>
              <a:t>https://www.staffordshire.gov.uk/Education/Education-welfare/FAQs/FAQs.aspx</a:t>
            </a:r>
            <a:r>
              <a:rPr lang="en-GB" sz="1400" dirty="0"/>
              <a:t> </a:t>
            </a:r>
          </a:p>
          <a:p>
            <a:r>
              <a:rPr lang="en-GB" sz="1400" dirty="0"/>
              <a:t>Working together to improve school attendance (applies from 19 August 2024) (publishing.service.gov.uk) </a:t>
            </a:r>
          </a:p>
        </p:txBody>
      </p:sp>
      <p:pic>
        <p:nvPicPr>
          <p:cNvPr id="4" name="Picture 3" descr="Logo&#10;&#10;Description automatically generated">
            <a:extLst>
              <a:ext uri="{FF2B5EF4-FFF2-40B4-BE49-F238E27FC236}">
                <a16:creationId xmlns:a16="http://schemas.microsoft.com/office/drawing/2014/main" id="{0EEDAF82-FFC8-9CED-7246-956BC4474640}"/>
              </a:ext>
            </a:extLst>
          </p:cNvPr>
          <p:cNvPicPr>
            <a:picLocks noChangeAspect="1"/>
          </p:cNvPicPr>
          <p:nvPr/>
        </p:nvPicPr>
        <p:blipFill>
          <a:blip r:embed="rId6"/>
          <a:stretch>
            <a:fillRect/>
          </a:stretch>
        </p:blipFill>
        <p:spPr>
          <a:xfrm>
            <a:off x="2257" y="-88983"/>
            <a:ext cx="1409200" cy="1341021"/>
          </a:xfrm>
          <a:prstGeom prst="rect">
            <a:avLst/>
          </a:prstGeom>
        </p:spPr>
      </p:pic>
    </p:spTree>
    <p:extLst>
      <p:ext uri="{BB962C8B-B14F-4D97-AF65-F5344CB8AC3E}">
        <p14:creationId xmlns:p14="http://schemas.microsoft.com/office/powerpoint/2010/main" val="29105983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F486C-C59D-5D17-054B-EC36851BDBE8}"/>
            </a:ext>
          </a:extLst>
        </p:cNvPr>
        <p:cNvGrpSpPr/>
        <p:nvPr/>
      </p:nvGrpSpPr>
      <p:grpSpPr>
        <a:xfrm>
          <a:off x="0" y="0"/>
          <a:ext cx="0" cy="0"/>
          <a:chOff x="0" y="0"/>
          <a:chExt cx="0" cy="0"/>
        </a:xfrm>
      </p:grpSpPr>
      <p:pic>
        <p:nvPicPr>
          <p:cNvPr id="4" name="Picture 3" descr="Logo&#10;&#10;Description automatically generated">
            <a:extLst>
              <a:ext uri="{FF2B5EF4-FFF2-40B4-BE49-F238E27FC236}">
                <a16:creationId xmlns:a16="http://schemas.microsoft.com/office/drawing/2014/main" id="{B470CDCA-95D2-96E7-AE1D-7A1D653D811E}"/>
              </a:ext>
            </a:extLst>
          </p:cNvPr>
          <p:cNvPicPr>
            <a:picLocks noChangeAspect="1"/>
          </p:cNvPicPr>
          <p:nvPr/>
        </p:nvPicPr>
        <p:blipFill>
          <a:blip r:embed="rId3"/>
          <a:stretch>
            <a:fillRect/>
          </a:stretch>
        </p:blipFill>
        <p:spPr>
          <a:xfrm>
            <a:off x="2257" y="-88983"/>
            <a:ext cx="1409200" cy="1341021"/>
          </a:xfrm>
          <a:prstGeom prst="rect">
            <a:avLst/>
          </a:prstGeom>
        </p:spPr>
      </p:pic>
      <p:pic>
        <p:nvPicPr>
          <p:cNvPr id="7" name="Content Placeholder 6" descr="A person with a question mark&#10;&#10;AI-generated content may be incorrect.">
            <a:extLst>
              <a:ext uri="{FF2B5EF4-FFF2-40B4-BE49-F238E27FC236}">
                <a16:creationId xmlns:a16="http://schemas.microsoft.com/office/drawing/2014/main" id="{B57C6CC6-02E6-30CC-39DF-ED2CD257E853}"/>
              </a:ext>
            </a:extLst>
          </p:cNvPr>
          <p:cNvPicPr>
            <a:picLocks noGrp="1" noChangeAspect="1"/>
          </p:cNvPicPr>
          <p:nvPr>
            <p:ph idx="1"/>
          </p:nvPr>
        </p:nvPicPr>
        <p:blipFill>
          <a:blip r:embed="rId4"/>
          <a:stretch>
            <a:fillRect/>
          </a:stretch>
        </p:blipFill>
        <p:spPr>
          <a:xfrm>
            <a:off x="7005547" y="1082883"/>
            <a:ext cx="5181558" cy="5181558"/>
          </a:xfrm>
          <a:prstGeom prst="rect">
            <a:avLst/>
          </a:prstGeom>
        </p:spPr>
      </p:pic>
      <p:sp>
        <p:nvSpPr>
          <p:cNvPr id="8" name="TextBox 7">
            <a:extLst>
              <a:ext uri="{FF2B5EF4-FFF2-40B4-BE49-F238E27FC236}">
                <a16:creationId xmlns:a16="http://schemas.microsoft.com/office/drawing/2014/main" id="{6CE819AA-C060-2FB3-9207-104861197BB5}"/>
              </a:ext>
            </a:extLst>
          </p:cNvPr>
          <p:cNvSpPr txBox="1"/>
          <p:nvPr/>
        </p:nvSpPr>
        <p:spPr>
          <a:xfrm>
            <a:off x="1034717" y="2107532"/>
            <a:ext cx="4497803"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6600" b="1">
                <a:latin typeface="Aptos Display"/>
                <a:cs typeface="Segoe UI"/>
              </a:rPr>
              <a:t>Feedback/ Questions</a:t>
            </a:r>
            <a:endParaRPr lang="en-US" sz="6600" b="1"/>
          </a:p>
        </p:txBody>
      </p:sp>
    </p:spTree>
    <p:extLst>
      <p:ext uri="{BB962C8B-B14F-4D97-AF65-F5344CB8AC3E}">
        <p14:creationId xmlns:p14="http://schemas.microsoft.com/office/powerpoint/2010/main" val="66628967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ebbcad6-5272-40d5-9d51-cc66315f20a9"/>
    <lcf76f155ced4ddcb4097134ff3c332f xmlns="3c1f2466-961a-45e3-bb4b-ac8634fb51b6">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7FA521DFA538C4B9A5052268278255D" ma:contentTypeVersion="17" ma:contentTypeDescription="Create a new document." ma:contentTypeScope="" ma:versionID="f3792fa9ddd746f8e351e1094aba70ff">
  <xsd:schema xmlns:xsd="http://www.w3.org/2001/XMLSchema" xmlns:xs="http://www.w3.org/2001/XMLSchema" xmlns:p="http://schemas.microsoft.com/office/2006/metadata/properties" xmlns:ns2="0ebbcad6-5272-40d5-9d51-cc66315f20a9" xmlns:ns3="3c1f2466-961a-45e3-bb4b-ac8634fb51b6" targetNamespace="http://schemas.microsoft.com/office/2006/metadata/properties" ma:root="true" ma:fieldsID="52bcc0d3e88273571e294e55f5fa5364" ns2:_="" ns3:_="">
    <xsd:import namespace="0ebbcad6-5272-40d5-9d51-cc66315f20a9"/>
    <xsd:import namespace="3c1f2466-961a-45e3-bb4b-ac8634fb51b6"/>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LengthInSeconds" minOccurs="0"/>
                <xsd:element ref="ns3:MediaServiceOCR" minOccurs="0"/>
                <xsd:element ref="ns3:MediaServiceGenerationTime" minOccurs="0"/>
                <xsd:element ref="ns3:MediaServiceEventHashCode" minOccurs="0"/>
                <xsd:element ref="ns2:SharedWithUsers" minOccurs="0"/>
                <xsd:element ref="ns2:SharedWithDetail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bbcad6-5272-40d5-9d51-cc66315f20a9"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2515be26-ab07-4b3c-a68a-747a9927e791}" ma:internalName="TaxCatchAll" ma:showField="CatchAllData" ma:web="0ebbcad6-5272-40d5-9d51-cc66315f20a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c1f2466-961a-45e3-bb4b-ac8634fb51b6"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a13657f4-d3ba-477d-9336-3285bdfa5be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0D6B3305-EFD2-400D-AEC4-B9515259176E}">
  <ds:schemaRefs>
    <ds:schemaRef ds:uri="http://schemas.microsoft.com/sharepoint/v3/contenttype/forms"/>
  </ds:schemaRefs>
</ds:datastoreItem>
</file>

<file path=customXml/itemProps2.xml><?xml version="1.0" encoding="utf-8"?>
<ds:datastoreItem xmlns:ds="http://schemas.openxmlformats.org/officeDocument/2006/customXml" ds:itemID="{71F5363B-37B1-4344-AE56-40313B70A5F9}">
  <ds:schemaRefs>
    <ds:schemaRef ds:uri="3c1f2466-961a-45e3-bb4b-ac8634fb51b6"/>
    <ds:schemaRef ds:uri="http://schemas.microsoft.com/office/2006/documentManagement/types"/>
    <ds:schemaRef ds:uri="http://purl.org/dc/elements/1.1/"/>
    <ds:schemaRef ds:uri="http://schemas.microsoft.com/office/2006/metadata/properties"/>
    <ds:schemaRef ds:uri="http://purl.org/dc/dcmitype/"/>
    <ds:schemaRef ds:uri="0ebbcad6-5272-40d5-9d51-cc66315f20a9"/>
    <ds:schemaRef ds:uri="http://purl.org/dc/term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9E0676D6-AA26-4309-B9B5-5913DD7B8C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bbcad6-5272-40d5-9d51-cc66315f20a9"/>
    <ds:schemaRef ds:uri="3c1f2466-961a-45e3-bb4b-ac8634fb51b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CA179DA3-83A6-4879-B950-C5FD98406980}">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10432</TotalTime>
  <Words>1541</Words>
  <Application>Microsoft Office PowerPoint</Application>
  <PresentationFormat>Widescreen</PresentationFormat>
  <Paragraphs>201</Paragraphs>
  <Slides>27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Calibri</vt:lpstr>
      <vt:lpstr>Aptos</vt:lpstr>
      <vt:lpstr>Avenir Next LT Pro</vt:lpstr>
      <vt:lpstr>Avenir Bold</vt:lpstr>
      <vt:lpstr>Avenir Ultra-Bold</vt:lpstr>
      <vt:lpstr>Arial</vt:lpstr>
      <vt:lpstr>Aptos Display</vt:lpstr>
      <vt:lpstr>1_Office Theme</vt:lpstr>
      <vt:lpstr>Attendance Assembly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Staffordshire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Horsley, Lara (Corporate)</dc:creator>
  <cp:lastModifiedBy>Carol Salt</cp:lastModifiedBy>
  <cp:revision>471</cp:revision>
  <cp:lastPrinted>2025-10-07T09:28:06Z</cp:lastPrinted>
  <dcterms:created xsi:type="dcterms:W3CDTF">2024-05-30T15:47:59Z</dcterms:created>
  <dcterms:modified xsi:type="dcterms:W3CDTF">2025-10-15T12:42:20Z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0x01010037FA521DFA538C4B9A5052268278255D</vt:lpwstr>
  </property>
  <property fmtid="{D5CDD505-2E9C-101B-9397-08002B2CF9AE}" pid="3" name="MediaServiceImageTags">
    <vt:lpwstr/>
  </property>
</Properties>
</file>